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
  </p:notesMasterIdLst>
  <p:sldIdLst>
    <p:sldId id="272" r:id="rId3"/>
    <p:sldId id="257" r:id="rId4"/>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8"/>
        <p:cNvGrpSpPr/>
        <p:nvPr/>
      </p:nvGrpSpPr>
      <p:grpSpPr>
        <a:xfrm>
          <a:off x="0" y="0"/>
          <a:ext cx="0" cy="0"/>
          <a:chOff x="0" y="0"/>
          <a:chExt cx="0" cy="0"/>
        </a:xfrm>
      </p:grpSpPr>
      <p:sp>
        <p:nvSpPr>
          <p:cNvPr id="239" name="Google Shape;23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0" name="Google Shape;2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6"/>
        <p:cNvGrpSpPr/>
        <p:nvPr/>
      </p:nvGrpSpPr>
      <p:grpSpPr>
        <a:xfrm>
          <a:off x="0" y="0"/>
          <a:ext cx="0" cy="0"/>
          <a:chOff x="0" y="0"/>
          <a:chExt cx="0" cy="0"/>
        </a:xfrm>
      </p:grpSpPr>
      <p:sp>
        <p:nvSpPr>
          <p:cNvPr id="297" name="Google Shape;29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8" name="Google Shape;29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4"/>
        <p:cNvGrpSpPr/>
        <p:nvPr/>
      </p:nvGrpSpPr>
      <p:grpSpPr>
        <a:xfrm>
          <a:off x="0" y="0"/>
          <a:ext cx="0" cy="0"/>
          <a:chOff x="0" y="0"/>
          <a:chExt cx="0" cy="0"/>
        </a:xfrm>
      </p:grpSpPr>
      <p:sp>
        <p:nvSpPr>
          <p:cNvPr id="305" name="Google Shape;305;gb83923a28b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b83923a28b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 name="Google Shape;3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
        <p:cNvGrpSpPr/>
        <p:nvPr/>
      </p:nvGrpSpPr>
      <p:grpSpPr>
        <a:xfrm>
          <a:off x="0" y="0"/>
          <a:ext cx="0" cy="0"/>
          <a:chOff x="0" y="0"/>
          <a:chExt cx="0" cy="0"/>
        </a:xfrm>
      </p:grpSpPr>
      <p:sp>
        <p:nvSpPr>
          <p:cNvPr id="325" name="Google Shape;32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6" name="Google Shape;3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0"/>
        <p:cNvGrpSpPr/>
        <p:nvPr/>
      </p:nvGrpSpPr>
      <p:grpSpPr>
        <a:xfrm>
          <a:off x="0" y="0"/>
          <a:ext cx="0" cy="0"/>
          <a:chOff x="0" y="0"/>
          <a:chExt cx="0" cy="0"/>
        </a:xfrm>
      </p:grpSpPr>
      <p:sp>
        <p:nvSpPr>
          <p:cNvPr id="331" name="Google Shape;33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32" name="Google Shape;33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6" name="Google Shape;2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0"/>
        <p:cNvGrpSpPr/>
        <p:nvPr/>
      </p:nvGrpSpPr>
      <p:grpSpPr>
        <a:xfrm>
          <a:off x="0" y="0"/>
          <a:ext cx="0" cy="0"/>
          <a:chOff x="0" y="0"/>
          <a:chExt cx="0" cy="0"/>
        </a:xfrm>
      </p:grpSpPr>
      <p:sp>
        <p:nvSpPr>
          <p:cNvPr id="251" name="Google Shape;25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2" name="Google Shape;25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
        <p:cNvGrpSpPr/>
        <p:nvPr/>
      </p:nvGrpSpPr>
      <p:grpSpPr>
        <a:xfrm>
          <a:off x="0" y="0"/>
          <a:ext cx="0" cy="0"/>
          <a:chOff x="0" y="0"/>
          <a:chExt cx="0" cy="0"/>
        </a:xfrm>
      </p:grpSpPr>
      <p:sp>
        <p:nvSpPr>
          <p:cNvPr id="257" name="Google Shape;257;gb83923a28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b83923a28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3"/>
        <p:cNvGrpSpPr/>
        <p:nvPr/>
      </p:nvGrpSpPr>
      <p:grpSpPr>
        <a:xfrm>
          <a:off x="0" y="0"/>
          <a:ext cx="0" cy="0"/>
          <a:chOff x="0" y="0"/>
          <a:chExt cx="0" cy="0"/>
        </a:xfrm>
      </p:grpSpPr>
      <p:sp>
        <p:nvSpPr>
          <p:cNvPr id="264" name="Google Shape;264;gb83923a28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b83923a28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0"/>
        <p:cNvGrpSpPr/>
        <p:nvPr/>
      </p:nvGrpSpPr>
      <p:grpSpPr>
        <a:xfrm>
          <a:off x="0" y="0"/>
          <a:ext cx="0" cy="0"/>
          <a:chOff x="0" y="0"/>
          <a:chExt cx="0" cy="0"/>
        </a:xfrm>
      </p:grpSpPr>
      <p:sp>
        <p:nvSpPr>
          <p:cNvPr id="271" name="Google Shape;271;gb83923a28b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b83923a28b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9" name="Google Shape;2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
        <p:cNvGrpSpPr/>
        <p:nvPr/>
      </p:nvGrpSpPr>
      <p:grpSpPr>
        <a:xfrm>
          <a:off x="0" y="0"/>
          <a:ext cx="0" cy="0"/>
          <a:chOff x="0" y="0"/>
          <a:chExt cx="0" cy="0"/>
        </a:xfrm>
      </p:grpSpPr>
      <p:sp>
        <p:nvSpPr>
          <p:cNvPr id="284" name="Google Shape;28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5" name="Google Shape;2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0"/>
        <p:cNvGrpSpPr/>
        <p:nvPr/>
      </p:nvGrpSpPr>
      <p:grpSpPr>
        <a:xfrm>
          <a:off x="0" y="0"/>
          <a:ext cx="0" cy="0"/>
          <a:chOff x="0" y="0"/>
          <a:chExt cx="0" cy="0"/>
        </a:xfrm>
      </p:grpSpPr>
      <p:sp>
        <p:nvSpPr>
          <p:cNvPr id="291" name="Google Shape;29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2" name="Google Shape;2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spTree>
      <p:nvGrpSpPr>
        <p:cNvPr id="1" name="Shape 52"/>
        <p:cNvGrpSpPr/>
        <p:nvPr/>
      </p:nvGrpSpPr>
      <p:grpSpPr>
        <a:xfrm>
          <a:off x="0" y="0"/>
          <a:ext cx="0" cy="0"/>
          <a:chOff x="0" y="0"/>
          <a:chExt cx="0" cy="0"/>
        </a:xfrm>
      </p:grpSpPr>
      <p:pic>
        <p:nvPicPr>
          <p:cNvPr id="53" name="Google Shape;53;p2" descr="\\DROBO-FS\QuickDrops\JB\PPTX NG\Droplets\LightingOverlay.png"/>
          <p:cNvPicPr preferRelativeResize="0"/>
          <p:nvPr/>
        </p:nvPicPr>
        <p:blipFill rotWithShape="1">
          <a:blip r:embed="rId2">
            <a:alphaModFix amt="30000"/>
          </a:blip>
          <a:srcRect/>
          <a:stretch>
            <a:fillRect/>
          </a:stretch>
        </p:blipFill>
        <p:spPr>
          <a:xfrm>
            <a:off x="0" y="-1"/>
            <a:ext cx="12192005" cy="6858000"/>
          </a:xfrm>
          <a:prstGeom prst="rect">
            <a:avLst/>
          </a:prstGeom>
          <a:noFill/>
          <a:ln>
            <a:noFill/>
          </a:ln>
        </p:spPr>
      </p:pic>
      <p:grpSp>
        <p:nvGrpSpPr>
          <p:cNvPr id="54" name="Google Shape;54;p2"/>
          <p:cNvGrpSpPr/>
          <p:nvPr/>
        </p:nvGrpSpPr>
        <p:grpSpPr>
          <a:xfrm>
            <a:off x="0" y="0"/>
            <a:ext cx="2305051" cy="6858000"/>
            <a:chOff x="0" y="0"/>
            <a:chExt cx="2305051" cy="6858000"/>
          </a:xfrm>
        </p:grpSpPr>
        <p:sp>
          <p:nvSpPr>
            <p:cNvPr id="55" name="Google Shape;55;p2"/>
            <p:cNvSpPr/>
            <p:nvPr/>
          </p:nvSpPr>
          <p:spPr>
            <a:xfrm>
              <a:off x="1209675" y="4763"/>
              <a:ext cx="23700" cy="21813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414338" y="9525"/>
              <a:ext cx="28500" cy="44814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12" scaled="0"/>
            </a:gradFill>
            <a:ln>
              <a:noFill/>
            </a:ln>
          </p:spPr>
        </p:sp>
        <p:sp>
          <p:nvSpPr>
            <p:cNvPr id="61" name="Google Shape;61;p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12" scaled="0"/>
            </a:gradFill>
            <a:ln>
              <a:noFill/>
            </a:ln>
          </p:spPr>
        </p:sp>
        <p:sp>
          <p:nvSpPr>
            <p:cNvPr id="62" name="Google Shape;62;p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12" scaled="0"/>
            </a:gradFill>
            <a:ln>
              <a:noFill/>
            </a:ln>
          </p:spPr>
        </p:sp>
        <p:sp>
          <p:nvSpPr>
            <p:cNvPr id="64" name="Google Shape;64;p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65" name="Google Shape;65;p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12" scaled="0"/>
            </a:gradFill>
            <a:ln>
              <a:noFill/>
            </a:ln>
          </p:spPr>
        </p:sp>
        <p:sp>
          <p:nvSpPr>
            <p:cNvPr id="68" name="Google Shape;68;p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12" scaled="0"/>
            </a:gradFill>
            <a:ln>
              <a:noFill/>
            </a:ln>
          </p:spPr>
        </p:sp>
        <p:sp>
          <p:nvSpPr>
            <p:cNvPr id="70" name="Google Shape;70;p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12" scaled="0"/>
            </a:gradFill>
            <a:ln>
              <a:noFill/>
            </a:ln>
          </p:spPr>
        </p:sp>
        <p:sp>
          <p:nvSpPr>
            <p:cNvPr id="73" name="Google Shape;73;p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12" scaled="0"/>
            </a:gradFill>
            <a:ln>
              <a:noFill/>
            </a:ln>
          </p:spPr>
        </p:sp>
        <p:sp>
          <p:nvSpPr>
            <p:cNvPr id="76" name="Google Shape;76;p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12" scaled="0"/>
            </a:gradFill>
            <a:ln>
              <a:noFill/>
            </a:ln>
          </p:spPr>
        </p:sp>
        <p:sp>
          <p:nvSpPr>
            <p:cNvPr id="78" name="Google Shape;78;p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12" scaled="0"/>
            </a:gradFill>
            <a:ln>
              <a:noFill/>
            </a:ln>
          </p:spPr>
        </p:sp>
        <p:sp>
          <p:nvSpPr>
            <p:cNvPr id="80" name="Google Shape;80;p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12" scaled="0"/>
            </a:gradFill>
            <a:ln>
              <a:noFill/>
            </a:ln>
          </p:spPr>
        </p:sp>
        <p:sp>
          <p:nvSpPr>
            <p:cNvPr id="82" name="Google Shape;82;p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2"/>
            <p:cNvSpPr/>
            <p:nvPr/>
          </p:nvSpPr>
          <p:spPr>
            <a:xfrm>
              <a:off x="642938" y="6610350"/>
              <a:ext cx="23700" cy="2430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12" scaled="0"/>
            </a:gradFill>
            <a:ln>
              <a:noFill/>
            </a:ln>
          </p:spPr>
        </p:sp>
        <p:sp>
          <p:nvSpPr>
            <p:cNvPr id="86" name="Google Shape;86;p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12" scaled="0"/>
            </a:gradFill>
            <a:ln>
              <a:noFill/>
            </a:ln>
          </p:spPr>
        </p:sp>
        <p:sp>
          <p:nvSpPr>
            <p:cNvPr id="87" name="Google Shape;87;p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12" scaled="0"/>
            </a:gradFill>
            <a:ln>
              <a:noFill/>
            </a:ln>
          </p:spPr>
        </p:sp>
        <p:sp>
          <p:nvSpPr>
            <p:cNvPr id="89" name="Google Shape;89;p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90" name="Google Shape;90;p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12" scaled="0"/>
            </a:gradFill>
            <a:ln>
              <a:noFill/>
            </a:ln>
          </p:spPr>
        </p:sp>
        <p:sp>
          <p:nvSpPr>
            <p:cNvPr id="92" name="Google Shape;92;p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12" scaled="0"/>
            </a:gradFill>
            <a:ln>
              <a:noFill/>
            </a:ln>
          </p:spPr>
        </p:sp>
        <p:sp>
          <p:nvSpPr>
            <p:cNvPr id="94" name="Google Shape;94;p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
            <p:cNvSpPr/>
            <p:nvPr/>
          </p:nvSpPr>
          <p:spPr>
            <a:xfrm>
              <a:off x="1228725" y="4662488"/>
              <a:ext cx="23700" cy="21813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12" scaled="0"/>
            </a:gradFill>
            <a:ln>
              <a:noFill/>
            </a:ln>
          </p:spPr>
        </p:sp>
        <p:sp>
          <p:nvSpPr>
            <p:cNvPr id="97" name="Google Shape;97;p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12" scaled="0"/>
            </a:gradFill>
            <a:ln>
              <a:noFill/>
            </a:ln>
          </p:spPr>
        </p:sp>
        <p:sp>
          <p:nvSpPr>
            <p:cNvPr id="99" name="Google Shape;99;p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12" scaled="0"/>
            </a:gradFill>
            <a:ln>
              <a:noFill/>
            </a:ln>
          </p:spPr>
        </p:sp>
        <p:sp>
          <p:nvSpPr>
            <p:cNvPr id="102" name="Google Shape;102;p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103" name="Google Shape;103;p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12" scaled="0"/>
            </a:gradFill>
            <a:ln>
              <a:noFill/>
            </a:ln>
          </p:spPr>
        </p:sp>
        <p:sp>
          <p:nvSpPr>
            <p:cNvPr id="106" name="Google Shape;106;p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12" scaled="0"/>
            </a:gradFill>
            <a:ln>
              <a:noFill/>
            </a:ln>
          </p:spPr>
        </p:sp>
        <p:sp>
          <p:nvSpPr>
            <p:cNvPr id="108" name="Google Shape;108;p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 name="Google Shape;109;p2"/>
          <p:cNvSpPr txBox="1">
            <a:spLocks noGrp="1"/>
          </p:cNvSpPr>
          <p:nvPr>
            <p:ph type="ctrTitle"/>
          </p:nvPr>
        </p:nvSpPr>
        <p:spPr>
          <a:xfrm>
            <a:off x="1876424" y="1122363"/>
            <a:ext cx="8791500" cy="2387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4800"/>
              <a:buFont typeface="Twentieth Century"/>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2"/>
          <p:cNvSpPr txBox="1">
            <a:spLocks noGrp="1"/>
          </p:cNvSpPr>
          <p:nvPr>
            <p:ph type="subTitle" idx="1"/>
          </p:nvPr>
        </p:nvSpPr>
        <p:spPr>
          <a:xfrm>
            <a:off x="1876424" y="3602038"/>
            <a:ext cx="8791500" cy="1655700"/>
          </a:xfrm>
          <a:prstGeom prst="rect">
            <a:avLst/>
          </a:prstGeom>
          <a:noFill/>
          <a:ln>
            <a:noFill/>
          </a:ln>
        </p:spPr>
        <p:txBody>
          <a:bodyPr spcFirstLastPara="1" wrap="square" lIns="91425" tIns="45700" rIns="91425" bIns="45700" anchor="t" anchorCtr="0">
            <a:normAutofit/>
          </a:bodyPr>
          <a:lstStyle>
            <a:lvl1pPr lvl="0" algn="l" rtl="0">
              <a:lnSpc>
                <a:spcPct val="120000"/>
              </a:lnSpc>
              <a:spcBef>
                <a:spcPts val="1000"/>
              </a:spcBef>
              <a:spcAft>
                <a:spcPts val="0"/>
              </a:spcAft>
              <a:buClr>
                <a:schemeClr val="lt2"/>
              </a:buClr>
              <a:buSzPts val="2500"/>
              <a:buNone/>
              <a:defRPr sz="2000" cap="none">
                <a:solidFill>
                  <a:schemeClr val="lt2"/>
                </a:solidFill>
              </a:defRPr>
            </a:lvl1pPr>
            <a:lvl2pPr lvl="1" algn="ctr" rtl="0">
              <a:lnSpc>
                <a:spcPct val="120000"/>
              </a:lnSpc>
              <a:spcBef>
                <a:spcPts val="500"/>
              </a:spcBef>
              <a:spcAft>
                <a:spcPts val="0"/>
              </a:spcAft>
              <a:buClr>
                <a:schemeClr val="lt1"/>
              </a:buClr>
              <a:buSzPts val="2500"/>
              <a:buNone/>
              <a:defRPr sz="2000"/>
            </a:lvl2pPr>
            <a:lvl3pPr lvl="2" algn="ctr" rtl="0">
              <a:lnSpc>
                <a:spcPct val="120000"/>
              </a:lnSpc>
              <a:spcBef>
                <a:spcPts val="500"/>
              </a:spcBef>
              <a:spcAft>
                <a:spcPts val="0"/>
              </a:spcAft>
              <a:buClr>
                <a:schemeClr val="lt1"/>
              </a:buClr>
              <a:buSzPts val="2250"/>
              <a:buNone/>
              <a:defRPr sz="1800"/>
            </a:lvl3pPr>
            <a:lvl4pPr lvl="3" algn="ctr" rtl="0">
              <a:lnSpc>
                <a:spcPct val="120000"/>
              </a:lnSpc>
              <a:spcBef>
                <a:spcPts val="500"/>
              </a:spcBef>
              <a:spcAft>
                <a:spcPts val="0"/>
              </a:spcAft>
              <a:buClr>
                <a:schemeClr val="lt1"/>
              </a:buClr>
              <a:buSzPts val="2000"/>
              <a:buNone/>
              <a:defRPr sz="1600"/>
            </a:lvl4pPr>
            <a:lvl5pPr lvl="4" algn="ctr" rtl="0">
              <a:lnSpc>
                <a:spcPct val="120000"/>
              </a:lnSpc>
              <a:spcBef>
                <a:spcPts val="500"/>
              </a:spcBef>
              <a:spcAft>
                <a:spcPts val="0"/>
              </a:spcAft>
              <a:buClr>
                <a:schemeClr val="lt1"/>
              </a:buClr>
              <a:buSzPts val="2000"/>
              <a:buNone/>
              <a:defRPr sz="1600"/>
            </a:lvl5pPr>
            <a:lvl6pPr lvl="5" algn="ctr" rtl="0">
              <a:lnSpc>
                <a:spcPct val="120000"/>
              </a:lnSpc>
              <a:spcBef>
                <a:spcPts val="500"/>
              </a:spcBef>
              <a:spcAft>
                <a:spcPts val="0"/>
              </a:spcAft>
              <a:buClr>
                <a:schemeClr val="lt1"/>
              </a:buClr>
              <a:buSzPts val="2000"/>
              <a:buNone/>
              <a:defRPr sz="1600"/>
            </a:lvl6pPr>
            <a:lvl7pPr lvl="6" algn="ctr" rtl="0">
              <a:lnSpc>
                <a:spcPct val="120000"/>
              </a:lnSpc>
              <a:spcBef>
                <a:spcPts val="500"/>
              </a:spcBef>
              <a:spcAft>
                <a:spcPts val="0"/>
              </a:spcAft>
              <a:buClr>
                <a:schemeClr val="lt1"/>
              </a:buClr>
              <a:buSzPts val="2000"/>
              <a:buNone/>
              <a:defRPr sz="1600"/>
            </a:lvl7pPr>
            <a:lvl8pPr lvl="7" algn="ctr" rtl="0">
              <a:lnSpc>
                <a:spcPct val="120000"/>
              </a:lnSpc>
              <a:spcBef>
                <a:spcPts val="500"/>
              </a:spcBef>
              <a:spcAft>
                <a:spcPts val="0"/>
              </a:spcAft>
              <a:buClr>
                <a:schemeClr val="lt1"/>
              </a:buClr>
              <a:buSzPts val="2000"/>
              <a:buNone/>
              <a:defRPr sz="1600"/>
            </a:lvl8pPr>
            <a:lvl9pPr lvl="8" algn="ctr" rtl="0">
              <a:lnSpc>
                <a:spcPct val="120000"/>
              </a:lnSpc>
              <a:spcBef>
                <a:spcPts val="500"/>
              </a:spcBef>
              <a:spcAft>
                <a:spcPts val="0"/>
              </a:spcAft>
              <a:buClr>
                <a:schemeClr val="lt1"/>
              </a:buClr>
              <a:buSzPts val="2000"/>
              <a:buNone/>
              <a:defRPr sz="1600"/>
            </a:lvl9pPr>
          </a:lstStyle>
          <a:p/>
        </p:txBody>
      </p:sp>
      <p:sp>
        <p:nvSpPr>
          <p:cNvPr id="111" name="Google Shape;111;p2"/>
          <p:cNvSpPr txBox="1">
            <a:spLocks noGrp="1"/>
          </p:cNvSpPr>
          <p:nvPr>
            <p:ph type="dt" idx="10"/>
          </p:nvPr>
        </p:nvSpPr>
        <p:spPr>
          <a:xfrm>
            <a:off x="7077511" y="5410201"/>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2" name="Google Shape;112;p2"/>
          <p:cNvSpPr txBox="1">
            <a:spLocks noGrp="1"/>
          </p:cNvSpPr>
          <p:nvPr>
            <p:ph type="ftr" idx="11"/>
          </p:nvPr>
        </p:nvSpPr>
        <p:spPr>
          <a:xfrm>
            <a:off x="1876424" y="5410201"/>
            <a:ext cx="5124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3" name="Google Shape;113;p2"/>
          <p:cNvSpPr txBox="1">
            <a:spLocks noGrp="1"/>
          </p:cNvSpPr>
          <p:nvPr>
            <p:ph type="sldNum" idx="12"/>
          </p:nvPr>
        </p:nvSpPr>
        <p:spPr>
          <a:xfrm>
            <a:off x="9896911" y="5410199"/>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1141410" y="4304664"/>
            <a:ext cx="9912300" cy="8193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11"/>
          <p:cNvSpPr>
            <a:spLocks noGrp="1"/>
          </p:cNvSpPr>
          <p:nvPr>
            <p:ph type="pic" idx="2"/>
          </p:nvPr>
        </p:nvSpPr>
        <p:spPr>
          <a:xfrm>
            <a:off x="1141411" y="606426"/>
            <a:ext cx="9912300" cy="3299700"/>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lt1"/>
              </a:buClr>
              <a:buSzPts val="4000"/>
              <a:buFont typeface="Arial" panose="020B0604020202020204"/>
              <a:buNone/>
              <a:defRPr sz="32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panose="020B0604020202020204"/>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panose="020B0604020202020204"/>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9pPr>
          </a:lstStyle>
          <a:p/>
        </p:txBody>
      </p:sp>
      <p:sp>
        <p:nvSpPr>
          <p:cNvPr id="168" name="Google Shape;168;p11"/>
          <p:cNvSpPr txBox="1">
            <a:spLocks noGrp="1"/>
          </p:cNvSpPr>
          <p:nvPr>
            <p:ph type="body" idx="1"/>
          </p:nvPr>
        </p:nvSpPr>
        <p:spPr>
          <a:xfrm>
            <a:off x="1141364" y="5124020"/>
            <a:ext cx="9910800" cy="6825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2000"/>
              <a:buNone/>
              <a:defRPr sz="1600"/>
            </a:lvl1pPr>
            <a:lvl2pPr marL="914400" lvl="1" indent="-228600" algn="l" rtl="0">
              <a:lnSpc>
                <a:spcPct val="120000"/>
              </a:lnSpc>
              <a:spcBef>
                <a:spcPts val="500"/>
              </a:spcBef>
              <a:spcAft>
                <a:spcPts val="0"/>
              </a:spcAft>
              <a:buClr>
                <a:schemeClr val="lt1"/>
              </a:buClr>
              <a:buSzPts val="1750"/>
              <a:buNone/>
              <a:defRPr sz="1400"/>
            </a:lvl2pPr>
            <a:lvl3pPr marL="1371600" lvl="2" indent="-228600" algn="l" rtl="0">
              <a:lnSpc>
                <a:spcPct val="120000"/>
              </a:lnSpc>
              <a:spcBef>
                <a:spcPts val="500"/>
              </a:spcBef>
              <a:spcAft>
                <a:spcPts val="0"/>
              </a:spcAft>
              <a:buClr>
                <a:schemeClr val="lt1"/>
              </a:buClr>
              <a:buSzPts val="1500"/>
              <a:buNone/>
              <a:defRPr sz="1200"/>
            </a:lvl3pPr>
            <a:lvl4pPr marL="1828800" lvl="3" indent="-228600" algn="l" rtl="0">
              <a:lnSpc>
                <a:spcPct val="120000"/>
              </a:lnSpc>
              <a:spcBef>
                <a:spcPts val="500"/>
              </a:spcBef>
              <a:spcAft>
                <a:spcPts val="0"/>
              </a:spcAft>
              <a:buClr>
                <a:schemeClr val="lt1"/>
              </a:buClr>
              <a:buSzPts val="1250"/>
              <a:buNone/>
              <a:defRPr sz="1000"/>
            </a:lvl4pPr>
            <a:lvl5pPr marL="2286000" lvl="4" indent="-228600" algn="l" rtl="0">
              <a:lnSpc>
                <a:spcPct val="120000"/>
              </a:lnSpc>
              <a:spcBef>
                <a:spcPts val="500"/>
              </a:spcBef>
              <a:spcAft>
                <a:spcPts val="0"/>
              </a:spcAft>
              <a:buClr>
                <a:schemeClr val="lt1"/>
              </a:buClr>
              <a:buSzPts val="1250"/>
              <a:buNone/>
              <a:defRPr sz="1000"/>
            </a:lvl5pPr>
            <a:lvl6pPr marL="2743200" lvl="5" indent="-228600" algn="l" rtl="0">
              <a:lnSpc>
                <a:spcPct val="120000"/>
              </a:lnSpc>
              <a:spcBef>
                <a:spcPts val="500"/>
              </a:spcBef>
              <a:spcAft>
                <a:spcPts val="0"/>
              </a:spcAft>
              <a:buClr>
                <a:schemeClr val="lt1"/>
              </a:buClr>
              <a:buSzPts val="1250"/>
              <a:buNone/>
              <a:defRPr sz="1000"/>
            </a:lvl6pPr>
            <a:lvl7pPr marL="3200400" lvl="6" indent="-228600" algn="l" rtl="0">
              <a:lnSpc>
                <a:spcPct val="120000"/>
              </a:lnSpc>
              <a:spcBef>
                <a:spcPts val="500"/>
              </a:spcBef>
              <a:spcAft>
                <a:spcPts val="0"/>
              </a:spcAft>
              <a:buClr>
                <a:schemeClr val="lt1"/>
              </a:buClr>
              <a:buSzPts val="1250"/>
              <a:buNone/>
              <a:defRPr sz="1000"/>
            </a:lvl7pPr>
            <a:lvl8pPr marL="3657600" lvl="7" indent="-228600" algn="l" rtl="0">
              <a:lnSpc>
                <a:spcPct val="120000"/>
              </a:lnSpc>
              <a:spcBef>
                <a:spcPts val="500"/>
              </a:spcBef>
              <a:spcAft>
                <a:spcPts val="0"/>
              </a:spcAft>
              <a:buClr>
                <a:schemeClr val="lt1"/>
              </a:buClr>
              <a:buSzPts val="1250"/>
              <a:buNone/>
              <a:defRPr sz="1000"/>
            </a:lvl8pPr>
            <a:lvl9pPr marL="4114800" lvl="8" indent="-228600" algn="l" rtl="0">
              <a:lnSpc>
                <a:spcPct val="120000"/>
              </a:lnSpc>
              <a:spcBef>
                <a:spcPts val="500"/>
              </a:spcBef>
              <a:spcAft>
                <a:spcPts val="0"/>
              </a:spcAft>
              <a:buClr>
                <a:schemeClr val="lt1"/>
              </a:buClr>
              <a:buSzPts val="1250"/>
              <a:buNone/>
              <a:defRPr sz="1000"/>
            </a:lvl9pPr>
          </a:lstStyle>
          <a:p/>
        </p:txBody>
      </p:sp>
      <p:sp>
        <p:nvSpPr>
          <p:cNvPr id="169" name="Google Shape;169;p11"/>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0" name="Google Shape;170;p11"/>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1" name="Google Shape;171;p11"/>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12"/>
          <p:cNvSpPr txBox="1">
            <a:spLocks noGrp="1"/>
          </p:cNvSpPr>
          <p:nvPr>
            <p:ph type="title"/>
          </p:nvPr>
        </p:nvSpPr>
        <p:spPr>
          <a:xfrm>
            <a:off x="1141456" y="609600"/>
            <a:ext cx="9906000" cy="34290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wentieth Centur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 name="Google Shape;174;p12"/>
          <p:cNvSpPr txBox="1">
            <a:spLocks noGrp="1"/>
          </p:cNvSpPr>
          <p:nvPr>
            <p:ph type="body" idx="1"/>
          </p:nvPr>
        </p:nvSpPr>
        <p:spPr>
          <a:xfrm>
            <a:off x="1141410" y="4419599"/>
            <a:ext cx="9904500" cy="13716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20000"/>
              </a:lnSpc>
              <a:spcBef>
                <a:spcPts val="1000"/>
              </a:spcBef>
              <a:spcAft>
                <a:spcPts val="0"/>
              </a:spcAft>
              <a:buClr>
                <a:schemeClr val="lt1"/>
              </a:buClr>
              <a:buSzPts val="2250"/>
              <a:buNone/>
              <a:defRPr sz="1800"/>
            </a:lvl1pPr>
            <a:lvl2pPr marL="914400" lvl="1" indent="-228600" algn="l" rtl="0">
              <a:lnSpc>
                <a:spcPct val="120000"/>
              </a:lnSpc>
              <a:spcBef>
                <a:spcPts val="500"/>
              </a:spcBef>
              <a:spcAft>
                <a:spcPts val="0"/>
              </a:spcAft>
              <a:buClr>
                <a:schemeClr val="lt1"/>
              </a:buClr>
              <a:buSzPts val="1750"/>
              <a:buNone/>
              <a:defRPr sz="1400"/>
            </a:lvl2pPr>
            <a:lvl3pPr marL="1371600" lvl="2" indent="-228600" algn="l" rtl="0">
              <a:lnSpc>
                <a:spcPct val="120000"/>
              </a:lnSpc>
              <a:spcBef>
                <a:spcPts val="500"/>
              </a:spcBef>
              <a:spcAft>
                <a:spcPts val="0"/>
              </a:spcAft>
              <a:buClr>
                <a:schemeClr val="lt1"/>
              </a:buClr>
              <a:buSzPts val="1500"/>
              <a:buNone/>
              <a:defRPr sz="1200"/>
            </a:lvl3pPr>
            <a:lvl4pPr marL="1828800" lvl="3" indent="-228600" algn="l" rtl="0">
              <a:lnSpc>
                <a:spcPct val="120000"/>
              </a:lnSpc>
              <a:spcBef>
                <a:spcPts val="500"/>
              </a:spcBef>
              <a:spcAft>
                <a:spcPts val="0"/>
              </a:spcAft>
              <a:buClr>
                <a:schemeClr val="lt1"/>
              </a:buClr>
              <a:buSzPts val="1250"/>
              <a:buNone/>
              <a:defRPr sz="1000"/>
            </a:lvl4pPr>
            <a:lvl5pPr marL="2286000" lvl="4" indent="-228600" algn="l" rtl="0">
              <a:lnSpc>
                <a:spcPct val="120000"/>
              </a:lnSpc>
              <a:spcBef>
                <a:spcPts val="500"/>
              </a:spcBef>
              <a:spcAft>
                <a:spcPts val="0"/>
              </a:spcAft>
              <a:buClr>
                <a:schemeClr val="lt1"/>
              </a:buClr>
              <a:buSzPts val="1250"/>
              <a:buNone/>
              <a:defRPr sz="1000"/>
            </a:lvl5pPr>
            <a:lvl6pPr marL="2743200" lvl="5" indent="-228600" algn="l" rtl="0">
              <a:lnSpc>
                <a:spcPct val="120000"/>
              </a:lnSpc>
              <a:spcBef>
                <a:spcPts val="500"/>
              </a:spcBef>
              <a:spcAft>
                <a:spcPts val="0"/>
              </a:spcAft>
              <a:buClr>
                <a:schemeClr val="lt1"/>
              </a:buClr>
              <a:buSzPts val="1250"/>
              <a:buNone/>
              <a:defRPr sz="1000"/>
            </a:lvl6pPr>
            <a:lvl7pPr marL="3200400" lvl="6" indent="-228600" algn="l" rtl="0">
              <a:lnSpc>
                <a:spcPct val="120000"/>
              </a:lnSpc>
              <a:spcBef>
                <a:spcPts val="500"/>
              </a:spcBef>
              <a:spcAft>
                <a:spcPts val="0"/>
              </a:spcAft>
              <a:buClr>
                <a:schemeClr val="lt1"/>
              </a:buClr>
              <a:buSzPts val="1250"/>
              <a:buNone/>
              <a:defRPr sz="1000"/>
            </a:lvl7pPr>
            <a:lvl8pPr marL="3657600" lvl="7" indent="-228600" algn="l" rtl="0">
              <a:lnSpc>
                <a:spcPct val="120000"/>
              </a:lnSpc>
              <a:spcBef>
                <a:spcPts val="500"/>
              </a:spcBef>
              <a:spcAft>
                <a:spcPts val="0"/>
              </a:spcAft>
              <a:buClr>
                <a:schemeClr val="lt1"/>
              </a:buClr>
              <a:buSzPts val="1250"/>
              <a:buNone/>
              <a:defRPr sz="1000"/>
            </a:lvl8pPr>
            <a:lvl9pPr marL="4114800" lvl="8" indent="-228600" algn="l" rtl="0">
              <a:lnSpc>
                <a:spcPct val="120000"/>
              </a:lnSpc>
              <a:spcBef>
                <a:spcPts val="500"/>
              </a:spcBef>
              <a:spcAft>
                <a:spcPts val="0"/>
              </a:spcAft>
              <a:buClr>
                <a:schemeClr val="lt1"/>
              </a:buClr>
              <a:buSzPts val="1250"/>
              <a:buNone/>
              <a:defRPr sz="1000"/>
            </a:lvl9pPr>
          </a:lstStyle>
          <a:p/>
        </p:txBody>
      </p:sp>
      <p:sp>
        <p:nvSpPr>
          <p:cNvPr id="175" name="Google Shape;175;p12"/>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6" name="Google Shape;176;p12"/>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77" name="Google Shape;177;p12"/>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13"/>
          <p:cNvSpPr txBox="1">
            <a:spLocks noGrp="1"/>
          </p:cNvSpPr>
          <p:nvPr>
            <p:ph type="title"/>
          </p:nvPr>
        </p:nvSpPr>
        <p:spPr>
          <a:xfrm>
            <a:off x="1446212" y="609599"/>
            <a:ext cx="9302700" cy="27483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3600"/>
              <a:buFont typeface="Twentieth Centur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0" name="Google Shape;180;p13"/>
          <p:cNvSpPr txBox="1">
            <a:spLocks noGrp="1"/>
          </p:cNvSpPr>
          <p:nvPr>
            <p:ph type="body" idx="1"/>
          </p:nvPr>
        </p:nvSpPr>
        <p:spPr>
          <a:xfrm>
            <a:off x="1720644" y="3365557"/>
            <a:ext cx="8752200" cy="5490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750"/>
              <a:buNone/>
              <a:defRPr sz="1400"/>
            </a:lvl1pPr>
            <a:lvl2pPr marL="914400" lvl="1" indent="-228600" algn="l" rtl="0">
              <a:lnSpc>
                <a:spcPct val="120000"/>
              </a:lnSpc>
              <a:spcBef>
                <a:spcPts val="500"/>
              </a:spcBef>
              <a:spcAft>
                <a:spcPts val="0"/>
              </a:spcAft>
              <a:buClr>
                <a:schemeClr val="lt1"/>
              </a:buClr>
              <a:buSzPts val="1750"/>
              <a:buNone/>
              <a:defRPr sz="1400"/>
            </a:lvl2pPr>
            <a:lvl3pPr marL="1371600" lvl="2" indent="-228600" algn="l" rtl="0">
              <a:lnSpc>
                <a:spcPct val="120000"/>
              </a:lnSpc>
              <a:spcBef>
                <a:spcPts val="500"/>
              </a:spcBef>
              <a:spcAft>
                <a:spcPts val="0"/>
              </a:spcAft>
              <a:buClr>
                <a:schemeClr val="lt1"/>
              </a:buClr>
              <a:buSzPts val="1500"/>
              <a:buNone/>
              <a:defRPr sz="1200"/>
            </a:lvl3pPr>
            <a:lvl4pPr marL="1828800" lvl="3" indent="-228600" algn="l" rtl="0">
              <a:lnSpc>
                <a:spcPct val="120000"/>
              </a:lnSpc>
              <a:spcBef>
                <a:spcPts val="500"/>
              </a:spcBef>
              <a:spcAft>
                <a:spcPts val="0"/>
              </a:spcAft>
              <a:buClr>
                <a:schemeClr val="lt1"/>
              </a:buClr>
              <a:buSzPts val="1250"/>
              <a:buNone/>
              <a:defRPr sz="1000"/>
            </a:lvl4pPr>
            <a:lvl5pPr marL="2286000" lvl="4" indent="-228600" algn="l" rtl="0">
              <a:lnSpc>
                <a:spcPct val="120000"/>
              </a:lnSpc>
              <a:spcBef>
                <a:spcPts val="500"/>
              </a:spcBef>
              <a:spcAft>
                <a:spcPts val="0"/>
              </a:spcAft>
              <a:buClr>
                <a:schemeClr val="lt1"/>
              </a:buClr>
              <a:buSzPts val="1250"/>
              <a:buNone/>
              <a:defRPr sz="1000"/>
            </a:lvl5pPr>
            <a:lvl6pPr marL="2743200" lvl="5" indent="-228600" algn="l" rtl="0">
              <a:lnSpc>
                <a:spcPct val="120000"/>
              </a:lnSpc>
              <a:spcBef>
                <a:spcPts val="500"/>
              </a:spcBef>
              <a:spcAft>
                <a:spcPts val="0"/>
              </a:spcAft>
              <a:buClr>
                <a:schemeClr val="lt1"/>
              </a:buClr>
              <a:buSzPts val="1250"/>
              <a:buNone/>
              <a:defRPr sz="1000"/>
            </a:lvl6pPr>
            <a:lvl7pPr marL="3200400" lvl="6" indent="-228600" algn="l" rtl="0">
              <a:lnSpc>
                <a:spcPct val="120000"/>
              </a:lnSpc>
              <a:spcBef>
                <a:spcPts val="500"/>
              </a:spcBef>
              <a:spcAft>
                <a:spcPts val="0"/>
              </a:spcAft>
              <a:buClr>
                <a:schemeClr val="lt1"/>
              </a:buClr>
              <a:buSzPts val="1250"/>
              <a:buNone/>
              <a:defRPr sz="1000"/>
            </a:lvl7pPr>
            <a:lvl8pPr marL="3657600" lvl="7" indent="-228600" algn="l" rtl="0">
              <a:lnSpc>
                <a:spcPct val="120000"/>
              </a:lnSpc>
              <a:spcBef>
                <a:spcPts val="500"/>
              </a:spcBef>
              <a:spcAft>
                <a:spcPts val="0"/>
              </a:spcAft>
              <a:buClr>
                <a:schemeClr val="lt1"/>
              </a:buClr>
              <a:buSzPts val="1250"/>
              <a:buNone/>
              <a:defRPr sz="1000"/>
            </a:lvl8pPr>
            <a:lvl9pPr marL="4114800" lvl="8" indent="-228600" algn="l" rtl="0">
              <a:lnSpc>
                <a:spcPct val="120000"/>
              </a:lnSpc>
              <a:spcBef>
                <a:spcPts val="500"/>
              </a:spcBef>
              <a:spcAft>
                <a:spcPts val="0"/>
              </a:spcAft>
              <a:buClr>
                <a:schemeClr val="lt1"/>
              </a:buClr>
              <a:buSzPts val="1250"/>
              <a:buNone/>
              <a:defRPr sz="1000"/>
            </a:lvl9pPr>
          </a:lstStyle>
          <a:p/>
        </p:txBody>
      </p:sp>
      <p:sp>
        <p:nvSpPr>
          <p:cNvPr id="181" name="Google Shape;181;p13"/>
          <p:cNvSpPr txBox="1">
            <a:spLocks noGrp="1"/>
          </p:cNvSpPr>
          <p:nvPr>
            <p:ph type="body" idx="2"/>
          </p:nvPr>
        </p:nvSpPr>
        <p:spPr>
          <a:xfrm>
            <a:off x="1141411" y="4309919"/>
            <a:ext cx="9906000" cy="14895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20000"/>
              </a:lnSpc>
              <a:spcBef>
                <a:spcPts val="1000"/>
              </a:spcBef>
              <a:spcAft>
                <a:spcPts val="0"/>
              </a:spcAft>
              <a:buClr>
                <a:schemeClr val="lt1"/>
              </a:buClr>
              <a:buSzPts val="2250"/>
              <a:buNone/>
              <a:defRPr sz="1800"/>
            </a:lvl1pPr>
            <a:lvl2pPr marL="914400" lvl="1" indent="-228600" algn="l" rtl="0">
              <a:lnSpc>
                <a:spcPct val="120000"/>
              </a:lnSpc>
              <a:spcBef>
                <a:spcPts val="500"/>
              </a:spcBef>
              <a:spcAft>
                <a:spcPts val="0"/>
              </a:spcAft>
              <a:buClr>
                <a:schemeClr val="lt1"/>
              </a:buClr>
              <a:buSzPts val="1750"/>
              <a:buNone/>
              <a:defRPr sz="1400"/>
            </a:lvl2pPr>
            <a:lvl3pPr marL="1371600" lvl="2" indent="-228600" algn="l" rtl="0">
              <a:lnSpc>
                <a:spcPct val="120000"/>
              </a:lnSpc>
              <a:spcBef>
                <a:spcPts val="500"/>
              </a:spcBef>
              <a:spcAft>
                <a:spcPts val="0"/>
              </a:spcAft>
              <a:buClr>
                <a:schemeClr val="lt1"/>
              </a:buClr>
              <a:buSzPts val="1500"/>
              <a:buNone/>
              <a:defRPr sz="1200"/>
            </a:lvl3pPr>
            <a:lvl4pPr marL="1828800" lvl="3" indent="-228600" algn="l" rtl="0">
              <a:lnSpc>
                <a:spcPct val="120000"/>
              </a:lnSpc>
              <a:spcBef>
                <a:spcPts val="500"/>
              </a:spcBef>
              <a:spcAft>
                <a:spcPts val="0"/>
              </a:spcAft>
              <a:buClr>
                <a:schemeClr val="lt1"/>
              </a:buClr>
              <a:buSzPts val="1250"/>
              <a:buNone/>
              <a:defRPr sz="1000"/>
            </a:lvl4pPr>
            <a:lvl5pPr marL="2286000" lvl="4" indent="-228600" algn="l" rtl="0">
              <a:lnSpc>
                <a:spcPct val="120000"/>
              </a:lnSpc>
              <a:spcBef>
                <a:spcPts val="500"/>
              </a:spcBef>
              <a:spcAft>
                <a:spcPts val="0"/>
              </a:spcAft>
              <a:buClr>
                <a:schemeClr val="lt1"/>
              </a:buClr>
              <a:buSzPts val="1250"/>
              <a:buNone/>
              <a:defRPr sz="1000"/>
            </a:lvl5pPr>
            <a:lvl6pPr marL="2743200" lvl="5" indent="-228600" algn="l" rtl="0">
              <a:lnSpc>
                <a:spcPct val="120000"/>
              </a:lnSpc>
              <a:spcBef>
                <a:spcPts val="500"/>
              </a:spcBef>
              <a:spcAft>
                <a:spcPts val="0"/>
              </a:spcAft>
              <a:buClr>
                <a:schemeClr val="lt1"/>
              </a:buClr>
              <a:buSzPts val="1250"/>
              <a:buNone/>
              <a:defRPr sz="1000"/>
            </a:lvl6pPr>
            <a:lvl7pPr marL="3200400" lvl="6" indent="-228600" algn="l" rtl="0">
              <a:lnSpc>
                <a:spcPct val="120000"/>
              </a:lnSpc>
              <a:spcBef>
                <a:spcPts val="500"/>
              </a:spcBef>
              <a:spcAft>
                <a:spcPts val="0"/>
              </a:spcAft>
              <a:buClr>
                <a:schemeClr val="lt1"/>
              </a:buClr>
              <a:buSzPts val="1250"/>
              <a:buNone/>
              <a:defRPr sz="1000"/>
            </a:lvl7pPr>
            <a:lvl8pPr marL="3657600" lvl="7" indent="-228600" algn="l" rtl="0">
              <a:lnSpc>
                <a:spcPct val="120000"/>
              </a:lnSpc>
              <a:spcBef>
                <a:spcPts val="500"/>
              </a:spcBef>
              <a:spcAft>
                <a:spcPts val="0"/>
              </a:spcAft>
              <a:buClr>
                <a:schemeClr val="lt1"/>
              </a:buClr>
              <a:buSzPts val="1250"/>
              <a:buNone/>
              <a:defRPr sz="1000"/>
            </a:lvl8pPr>
            <a:lvl9pPr marL="4114800" lvl="8" indent="-228600" algn="l" rtl="0">
              <a:lnSpc>
                <a:spcPct val="120000"/>
              </a:lnSpc>
              <a:spcBef>
                <a:spcPts val="500"/>
              </a:spcBef>
              <a:spcAft>
                <a:spcPts val="0"/>
              </a:spcAft>
              <a:buClr>
                <a:schemeClr val="lt1"/>
              </a:buClr>
              <a:buSzPts val="1250"/>
              <a:buNone/>
              <a:defRPr sz="1000"/>
            </a:lvl9pPr>
          </a:lstStyle>
          <a:p/>
        </p:txBody>
      </p:sp>
      <p:sp>
        <p:nvSpPr>
          <p:cNvPr id="182" name="Google Shape;182;p13"/>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3" name="Google Shape;183;p13"/>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84" name="Google Shape;184;p13"/>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85" name="Google Shape;185;p13"/>
          <p:cNvSpPr txBox="1"/>
          <p:nvPr/>
        </p:nvSpPr>
        <p:spPr>
          <a:xfrm>
            <a:off x="903512" y="732394"/>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lang="en-US" sz="8000" b="0" i="0" u="none" strike="noStrike" cap="none">
              <a:solidFill>
                <a:schemeClr val="lt1"/>
              </a:solidFill>
              <a:latin typeface="Twentieth Century"/>
              <a:ea typeface="Twentieth Century"/>
              <a:cs typeface="Twentieth Century"/>
              <a:sym typeface="Twentieth Century"/>
            </a:endParaRPr>
          </a:p>
        </p:txBody>
      </p:sp>
      <p:sp>
        <p:nvSpPr>
          <p:cNvPr id="186" name="Google Shape;186;p13"/>
          <p:cNvSpPr txBox="1"/>
          <p:nvPr/>
        </p:nvSpPr>
        <p:spPr>
          <a:xfrm>
            <a:off x="10537370" y="2764972"/>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lang="en-US" sz="8000" b="0" i="0" u="none" strike="noStrike" cap="none">
              <a:solidFill>
                <a:schemeClr val="lt1"/>
              </a:solidFill>
              <a:latin typeface="Twentieth Century"/>
              <a:ea typeface="Twentieth Century"/>
              <a:cs typeface="Twentieth Century"/>
              <a:sym typeface="Twentieth Centur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1141410" y="2134041"/>
            <a:ext cx="9906000" cy="25119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600"/>
              <a:buFont typeface="Twentieth Centur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14"/>
          <p:cNvSpPr txBox="1">
            <a:spLocks noGrp="1"/>
          </p:cNvSpPr>
          <p:nvPr>
            <p:ph type="body" idx="1"/>
          </p:nvPr>
        </p:nvSpPr>
        <p:spPr>
          <a:xfrm>
            <a:off x="1141364" y="4657655"/>
            <a:ext cx="9904500" cy="11406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2250"/>
              <a:buNone/>
              <a:defRPr sz="1800"/>
            </a:lvl1pPr>
            <a:lvl2pPr marL="914400" lvl="1" indent="-228600" algn="l" rtl="0">
              <a:lnSpc>
                <a:spcPct val="120000"/>
              </a:lnSpc>
              <a:spcBef>
                <a:spcPts val="500"/>
              </a:spcBef>
              <a:spcAft>
                <a:spcPts val="0"/>
              </a:spcAft>
              <a:buClr>
                <a:schemeClr val="lt1"/>
              </a:buClr>
              <a:buSzPts val="1750"/>
              <a:buNone/>
              <a:defRPr sz="1400"/>
            </a:lvl2pPr>
            <a:lvl3pPr marL="1371600" lvl="2" indent="-228600" algn="l" rtl="0">
              <a:lnSpc>
                <a:spcPct val="120000"/>
              </a:lnSpc>
              <a:spcBef>
                <a:spcPts val="500"/>
              </a:spcBef>
              <a:spcAft>
                <a:spcPts val="0"/>
              </a:spcAft>
              <a:buClr>
                <a:schemeClr val="lt1"/>
              </a:buClr>
              <a:buSzPts val="1500"/>
              <a:buNone/>
              <a:defRPr sz="1200"/>
            </a:lvl3pPr>
            <a:lvl4pPr marL="1828800" lvl="3" indent="-228600" algn="l" rtl="0">
              <a:lnSpc>
                <a:spcPct val="120000"/>
              </a:lnSpc>
              <a:spcBef>
                <a:spcPts val="500"/>
              </a:spcBef>
              <a:spcAft>
                <a:spcPts val="0"/>
              </a:spcAft>
              <a:buClr>
                <a:schemeClr val="lt1"/>
              </a:buClr>
              <a:buSzPts val="1250"/>
              <a:buNone/>
              <a:defRPr sz="1000"/>
            </a:lvl4pPr>
            <a:lvl5pPr marL="2286000" lvl="4" indent="-228600" algn="l" rtl="0">
              <a:lnSpc>
                <a:spcPct val="120000"/>
              </a:lnSpc>
              <a:spcBef>
                <a:spcPts val="500"/>
              </a:spcBef>
              <a:spcAft>
                <a:spcPts val="0"/>
              </a:spcAft>
              <a:buClr>
                <a:schemeClr val="lt1"/>
              </a:buClr>
              <a:buSzPts val="1250"/>
              <a:buNone/>
              <a:defRPr sz="1000"/>
            </a:lvl5pPr>
            <a:lvl6pPr marL="2743200" lvl="5" indent="-228600" algn="l" rtl="0">
              <a:lnSpc>
                <a:spcPct val="120000"/>
              </a:lnSpc>
              <a:spcBef>
                <a:spcPts val="500"/>
              </a:spcBef>
              <a:spcAft>
                <a:spcPts val="0"/>
              </a:spcAft>
              <a:buClr>
                <a:schemeClr val="lt1"/>
              </a:buClr>
              <a:buSzPts val="1250"/>
              <a:buNone/>
              <a:defRPr sz="1000"/>
            </a:lvl6pPr>
            <a:lvl7pPr marL="3200400" lvl="6" indent="-228600" algn="l" rtl="0">
              <a:lnSpc>
                <a:spcPct val="120000"/>
              </a:lnSpc>
              <a:spcBef>
                <a:spcPts val="500"/>
              </a:spcBef>
              <a:spcAft>
                <a:spcPts val="0"/>
              </a:spcAft>
              <a:buClr>
                <a:schemeClr val="lt1"/>
              </a:buClr>
              <a:buSzPts val="1250"/>
              <a:buNone/>
              <a:defRPr sz="1000"/>
            </a:lvl7pPr>
            <a:lvl8pPr marL="3657600" lvl="7" indent="-228600" algn="l" rtl="0">
              <a:lnSpc>
                <a:spcPct val="120000"/>
              </a:lnSpc>
              <a:spcBef>
                <a:spcPts val="500"/>
              </a:spcBef>
              <a:spcAft>
                <a:spcPts val="0"/>
              </a:spcAft>
              <a:buClr>
                <a:schemeClr val="lt1"/>
              </a:buClr>
              <a:buSzPts val="1250"/>
              <a:buNone/>
              <a:defRPr sz="1000"/>
            </a:lvl8pPr>
            <a:lvl9pPr marL="4114800" lvl="8" indent="-228600" algn="l" rtl="0">
              <a:lnSpc>
                <a:spcPct val="120000"/>
              </a:lnSpc>
              <a:spcBef>
                <a:spcPts val="500"/>
              </a:spcBef>
              <a:spcAft>
                <a:spcPts val="0"/>
              </a:spcAft>
              <a:buClr>
                <a:schemeClr val="lt1"/>
              </a:buClr>
              <a:buSzPts val="1250"/>
              <a:buNone/>
              <a:defRPr sz="1000"/>
            </a:lvl9pPr>
          </a:lstStyle>
          <a:p/>
        </p:txBody>
      </p:sp>
      <p:sp>
        <p:nvSpPr>
          <p:cNvPr id="190" name="Google Shape;190;p14"/>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1" name="Google Shape;191;p14"/>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92" name="Google Shape;192;p14"/>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 name="Google Shape;195;p15"/>
          <p:cNvSpPr txBox="1">
            <a:spLocks noGrp="1"/>
          </p:cNvSpPr>
          <p:nvPr>
            <p:ph type="body" idx="1"/>
          </p:nvPr>
        </p:nvSpPr>
        <p:spPr>
          <a:xfrm>
            <a:off x="1141410" y="2674463"/>
            <a:ext cx="3196800" cy="685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3000"/>
              <a:buNone/>
              <a:defRPr sz="2400" b="0" cap="none">
                <a:solidFill>
                  <a:schemeClr val="lt1"/>
                </a:solidFill>
              </a:defRPr>
            </a:lvl1pPr>
            <a:lvl2pPr marL="914400" lvl="1" indent="-228600" algn="l" rtl="0">
              <a:lnSpc>
                <a:spcPct val="120000"/>
              </a:lnSpc>
              <a:spcBef>
                <a:spcPts val="500"/>
              </a:spcBef>
              <a:spcAft>
                <a:spcPts val="0"/>
              </a:spcAft>
              <a:buClr>
                <a:schemeClr val="lt1"/>
              </a:buClr>
              <a:buSzPts val="2500"/>
              <a:buNone/>
              <a:defRPr sz="2000" b="1"/>
            </a:lvl2pPr>
            <a:lvl3pPr marL="1371600" lvl="2" indent="-228600" algn="l" rtl="0">
              <a:lnSpc>
                <a:spcPct val="120000"/>
              </a:lnSpc>
              <a:spcBef>
                <a:spcPts val="500"/>
              </a:spcBef>
              <a:spcAft>
                <a:spcPts val="0"/>
              </a:spcAft>
              <a:buClr>
                <a:schemeClr val="lt1"/>
              </a:buClr>
              <a:buSzPts val="2250"/>
              <a:buNone/>
              <a:defRPr sz="1800" b="1"/>
            </a:lvl3pPr>
            <a:lvl4pPr marL="1828800" lvl="3" indent="-228600" algn="l" rtl="0">
              <a:lnSpc>
                <a:spcPct val="120000"/>
              </a:lnSpc>
              <a:spcBef>
                <a:spcPts val="500"/>
              </a:spcBef>
              <a:spcAft>
                <a:spcPts val="0"/>
              </a:spcAft>
              <a:buClr>
                <a:schemeClr val="lt1"/>
              </a:buClr>
              <a:buSzPts val="2000"/>
              <a:buNone/>
              <a:defRPr sz="1600" b="1"/>
            </a:lvl4pPr>
            <a:lvl5pPr marL="2286000" lvl="4" indent="-228600" algn="l" rtl="0">
              <a:lnSpc>
                <a:spcPct val="120000"/>
              </a:lnSpc>
              <a:spcBef>
                <a:spcPts val="500"/>
              </a:spcBef>
              <a:spcAft>
                <a:spcPts val="0"/>
              </a:spcAft>
              <a:buClr>
                <a:schemeClr val="lt1"/>
              </a:buClr>
              <a:buSzPts val="2000"/>
              <a:buNone/>
              <a:defRPr sz="1600" b="1"/>
            </a:lvl5pPr>
            <a:lvl6pPr marL="2743200" lvl="5" indent="-228600" algn="l" rtl="0">
              <a:lnSpc>
                <a:spcPct val="120000"/>
              </a:lnSpc>
              <a:spcBef>
                <a:spcPts val="500"/>
              </a:spcBef>
              <a:spcAft>
                <a:spcPts val="0"/>
              </a:spcAft>
              <a:buClr>
                <a:schemeClr val="lt1"/>
              </a:buClr>
              <a:buSzPts val="2000"/>
              <a:buNone/>
              <a:defRPr sz="1600" b="1"/>
            </a:lvl6pPr>
            <a:lvl7pPr marL="3200400" lvl="6" indent="-228600" algn="l" rtl="0">
              <a:lnSpc>
                <a:spcPct val="120000"/>
              </a:lnSpc>
              <a:spcBef>
                <a:spcPts val="500"/>
              </a:spcBef>
              <a:spcAft>
                <a:spcPts val="0"/>
              </a:spcAft>
              <a:buClr>
                <a:schemeClr val="lt1"/>
              </a:buClr>
              <a:buSzPts val="2000"/>
              <a:buNone/>
              <a:defRPr sz="1600" b="1"/>
            </a:lvl7pPr>
            <a:lvl8pPr marL="3657600" lvl="7" indent="-228600" algn="l" rtl="0">
              <a:lnSpc>
                <a:spcPct val="120000"/>
              </a:lnSpc>
              <a:spcBef>
                <a:spcPts val="500"/>
              </a:spcBef>
              <a:spcAft>
                <a:spcPts val="0"/>
              </a:spcAft>
              <a:buClr>
                <a:schemeClr val="lt1"/>
              </a:buClr>
              <a:buSzPts val="2000"/>
              <a:buNone/>
              <a:defRPr sz="1600" b="1"/>
            </a:lvl8pPr>
            <a:lvl9pPr marL="4114800" lvl="8" indent="-228600" algn="l" rtl="0">
              <a:lnSpc>
                <a:spcPct val="120000"/>
              </a:lnSpc>
              <a:spcBef>
                <a:spcPts val="500"/>
              </a:spcBef>
              <a:spcAft>
                <a:spcPts val="0"/>
              </a:spcAft>
              <a:buClr>
                <a:schemeClr val="lt1"/>
              </a:buClr>
              <a:buSzPts val="2000"/>
              <a:buNone/>
              <a:defRPr sz="1600" b="1"/>
            </a:lvl9pPr>
          </a:lstStyle>
          <a:p/>
        </p:txBody>
      </p:sp>
      <p:sp>
        <p:nvSpPr>
          <p:cNvPr id="196" name="Google Shape;196;p15"/>
          <p:cNvSpPr txBox="1">
            <a:spLocks noGrp="1"/>
          </p:cNvSpPr>
          <p:nvPr>
            <p:ph type="body" idx="2"/>
          </p:nvPr>
        </p:nvSpPr>
        <p:spPr>
          <a:xfrm>
            <a:off x="1127918" y="3360263"/>
            <a:ext cx="3208800" cy="24309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750"/>
              <a:buNone/>
              <a:defRPr sz="1400"/>
            </a:lvl1pPr>
            <a:lvl2pPr marL="914400" lvl="1" indent="-228600" algn="l" rtl="0">
              <a:lnSpc>
                <a:spcPct val="120000"/>
              </a:lnSpc>
              <a:spcBef>
                <a:spcPts val="500"/>
              </a:spcBef>
              <a:spcAft>
                <a:spcPts val="0"/>
              </a:spcAft>
              <a:buClr>
                <a:schemeClr val="lt1"/>
              </a:buClr>
              <a:buSzPts val="1500"/>
              <a:buNone/>
              <a:defRPr sz="1200"/>
            </a:lvl2pPr>
            <a:lvl3pPr marL="1371600" lvl="2" indent="-228600" algn="l" rtl="0">
              <a:lnSpc>
                <a:spcPct val="120000"/>
              </a:lnSpc>
              <a:spcBef>
                <a:spcPts val="500"/>
              </a:spcBef>
              <a:spcAft>
                <a:spcPts val="0"/>
              </a:spcAft>
              <a:buClr>
                <a:schemeClr val="lt1"/>
              </a:buClr>
              <a:buSzPts val="1250"/>
              <a:buNone/>
              <a:defRPr sz="1000"/>
            </a:lvl3pPr>
            <a:lvl4pPr marL="1828800" lvl="3" indent="-228600" algn="l" rtl="0">
              <a:lnSpc>
                <a:spcPct val="120000"/>
              </a:lnSpc>
              <a:spcBef>
                <a:spcPts val="500"/>
              </a:spcBef>
              <a:spcAft>
                <a:spcPts val="0"/>
              </a:spcAft>
              <a:buClr>
                <a:schemeClr val="lt1"/>
              </a:buClr>
              <a:buSzPts val="1125"/>
              <a:buNone/>
              <a:defRPr sz="900"/>
            </a:lvl4pPr>
            <a:lvl5pPr marL="2286000" lvl="4" indent="-228600" algn="l" rtl="0">
              <a:lnSpc>
                <a:spcPct val="120000"/>
              </a:lnSpc>
              <a:spcBef>
                <a:spcPts val="500"/>
              </a:spcBef>
              <a:spcAft>
                <a:spcPts val="0"/>
              </a:spcAft>
              <a:buClr>
                <a:schemeClr val="lt1"/>
              </a:buClr>
              <a:buSzPts val="1125"/>
              <a:buNone/>
              <a:defRPr sz="900"/>
            </a:lvl5pPr>
            <a:lvl6pPr marL="2743200" lvl="5" indent="-228600" algn="l" rtl="0">
              <a:lnSpc>
                <a:spcPct val="120000"/>
              </a:lnSpc>
              <a:spcBef>
                <a:spcPts val="500"/>
              </a:spcBef>
              <a:spcAft>
                <a:spcPts val="0"/>
              </a:spcAft>
              <a:buClr>
                <a:schemeClr val="lt1"/>
              </a:buClr>
              <a:buSzPts val="1125"/>
              <a:buNone/>
              <a:defRPr sz="900"/>
            </a:lvl6pPr>
            <a:lvl7pPr marL="3200400" lvl="6" indent="-228600" algn="l" rtl="0">
              <a:lnSpc>
                <a:spcPct val="120000"/>
              </a:lnSpc>
              <a:spcBef>
                <a:spcPts val="500"/>
              </a:spcBef>
              <a:spcAft>
                <a:spcPts val="0"/>
              </a:spcAft>
              <a:buClr>
                <a:schemeClr val="lt1"/>
              </a:buClr>
              <a:buSzPts val="1125"/>
              <a:buNone/>
              <a:defRPr sz="900"/>
            </a:lvl7pPr>
            <a:lvl8pPr marL="3657600" lvl="7" indent="-228600" algn="l" rtl="0">
              <a:lnSpc>
                <a:spcPct val="120000"/>
              </a:lnSpc>
              <a:spcBef>
                <a:spcPts val="500"/>
              </a:spcBef>
              <a:spcAft>
                <a:spcPts val="0"/>
              </a:spcAft>
              <a:buClr>
                <a:schemeClr val="lt1"/>
              </a:buClr>
              <a:buSzPts val="1125"/>
              <a:buNone/>
              <a:defRPr sz="900"/>
            </a:lvl8pPr>
            <a:lvl9pPr marL="4114800" lvl="8" indent="-228600" algn="l" rtl="0">
              <a:lnSpc>
                <a:spcPct val="120000"/>
              </a:lnSpc>
              <a:spcBef>
                <a:spcPts val="500"/>
              </a:spcBef>
              <a:spcAft>
                <a:spcPts val="0"/>
              </a:spcAft>
              <a:buClr>
                <a:schemeClr val="lt1"/>
              </a:buClr>
              <a:buSzPts val="1125"/>
              <a:buNone/>
              <a:defRPr sz="900"/>
            </a:lvl9pPr>
          </a:lstStyle>
          <a:p/>
        </p:txBody>
      </p:sp>
      <p:sp>
        <p:nvSpPr>
          <p:cNvPr id="197" name="Google Shape;197;p15"/>
          <p:cNvSpPr txBox="1">
            <a:spLocks noGrp="1"/>
          </p:cNvSpPr>
          <p:nvPr>
            <p:ph type="body" idx="3"/>
          </p:nvPr>
        </p:nvSpPr>
        <p:spPr>
          <a:xfrm>
            <a:off x="4514766" y="2677635"/>
            <a:ext cx="3184500" cy="685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3000"/>
              <a:buNone/>
              <a:defRPr sz="2400" b="0" cap="none">
                <a:solidFill>
                  <a:schemeClr val="lt1"/>
                </a:solidFill>
              </a:defRPr>
            </a:lvl1pPr>
            <a:lvl2pPr marL="914400" lvl="1" indent="-228600" algn="l" rtl="0">
              <a:lnSpc>
                <a:spcPct val="120000"/>
              </a:lnSpc>
              <a:spcBef>
                <a:spcPts val="500"/>
              </a:spcBef>
              <a:spcAft>
                <a:spcPts val="0"/>
              </a:spcAft>
              <a:buClr>
                <a:schemeClr val="lt1"/>
              </a:buClr>
              <a:buSzPts val="2500"/>
              <a:buNone/>
              <a:defRPr sz="2000" b="1"/>
            </a:lvl2pPr>
            <a:lvl3pPr marL="1371600" lvl="2" indent="-228600" algn="l" rtl="0">
              <a:lnSpc>
                <a:spcPct val="120000"/>
              </a:lnSpc>
              <a:spcBef>
                <a:spcPts val="500"/>
              </a:spcBef>
              <a:spcAft>
                <a:spcPts val="0"/>
              </a:spcAft>
              <a:buClr>
                <a:schemeClr val="lt1"/>
              </a:buClr>
              <a:buSzPts val="2250"/>
              <a:buNone/>
              <a:defRPr sz="1800" b="1"/>
            </a:lvl3pPr>
            <a:lvl4pPr marL="1828800" lvl="3" indent="-228600" algn="l" rtl="0">
              <a:lnSpc>
                <a:spcPct val="120000"/>
              </a:lnSpc>
              <a:spcBef>
                <a:spcPts val="500"/>
              </a:spcBef>
              <a:spcAft>
                <a:spcPts val="0"/>
              </a:spcAft>
              <a:buClr>
                <a:schemeClr val="lt1"/>
              </a:buClr>
              <a:buSzPts val="2000"/>
              <a:buNone/>
              <a:defRPr sz="1600" b="1"/>
            </a:lvl4pPr>
            <a:lvl5pPr marL="2286000" lvl="4" indent="-228600" algn="l" rtl="0">
              <a:lnSpc>
                <a:spcPct val="120000"/>
              </a:lnSpc>
              <a:spcBef>
                <a:spcPts val="500"/>
              </a:spcBef>
              <a:spcAft>
                <a:spcPts val="0"/>
              </a:spcAft>
              <a:buClr>
                <a:schemeClr val="lt1"/>
              </a:buClr>
              <a:buSzPts val="2000"/>
              <a:buNone/>
              <a:defRPr sz="1600" b="1"/>
            </a:lvl5pPr>
            <a:lvl6pPr marL="2743200" lvl="5" indent="-228600" algn="l" rtl="0">
              <a:lnSpc>
                <a:spcPct val="120000"/>
              </a:lnSpc>
              <a:spcBef>
                <a:spcPts val="500"/>
              </a:spcBef>
              <a:spcAft>
                <a:spcPts val="0"/>
              </a:spcAft>
              <a:buClr>
                <a:schemeClr val="lt1"/>
              </a:buClr>
              <a:buSzPts val="2000"/>
              <a:buNone/>
              <a:defRPr sz="1600" b="1"/>
            </a:lvl6pPr>
            <a:lvl7pPr marL="3200400" lvl="6" indent="-228600" algn="l" rtl="0">
              <a:lnSpc>
                <a:spcPct val="120000"/>
              </a:lnSpc>
              <a:spcBef>
                <a:spcPts val="500"/>
              </a:spcBef>
              <a:spcAft>
                <a:spcPts val="0"/>
              </a:spcAft>
              <a:buClr>
                <a:schemeClr val="lt1"/>
              </a:buClr>
              <a:buSzPts val="2000"/>
              <a:buNone/>
              <a:defRPr sz="1600" b="1"/>
            </a:lvl7pPr>
            <a:lvl8pPr marL="3657600" lvl="7" indent="-228600" algn="l" rtl="0">
              <a:lnSpc>
                <a:spcPct val="120000"/>
              </a:lnSpc>
              <a:spcBef>
                <a:spcPts val="500"/>
              </a:spcBef>
              <a:spcAft>
                <a:spcPts val="0"/>
              </a:spcAft>
              <a:buClr>
                <a:schemeClr val="lt1"/>
              </a:buClr>
              <a:buSzPts val="2000"/>
              <a:buNone/>
              <a:defRPr sz="1600" b="1"/>
            </a:lvl8pPr>
            <a:lvl9pPr marL="4114800" lvl="8" indent="-228600" algn="l" rtl="0">
              <a:lnSpc>
                <a:spcPct val="120000"/>
              </a:lnSpc>
              <a:spcBef>
                <a:spcPts val="500"/>
              </a:spcBef>
              <a:spcAft>
                <a:spcPts val="0"/>
              </a:spcAft>
              <a:buClr>
                <a:schemeClr val="lt1"/>
              </a:buClr>
              <a:buSzPts val="2000"/>
              <a:buNone/>
              <a:defRPr sz="1600" b="1"/>
            </a:lvl9pPr>
          </a:lstStyle>
          <a:p/>
        </p:txBody>
      </p:sp>
      <p:sp>
        <p:nvSpPr>
          <p:cNvPr id="198" name="Google Shape;198;p15"/>
          <p:cNvSpPr txBox="1">
            <a:spLocks noGrp="1"/>
          </p:cNvSpPr>
          <p:nvPr>
            <p:ph type="body" idx="4"/>
          </p:nvPr>
        </p:nvSpPr>
        <p:spPr>
          <a:xfrm>
            <a:off x="4504213" y="3363435"/>
            <a:ext cx="3195900" cy="24309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750"/>
              <a:buNone/>
              <a:defRPr sz="1400"/>
            </a:lvl1pPr>
            <a:lvl2pPr marL="914400" lvl="1" indent="-228600" algn="l" rtl="0">
              <a:lnSpc>
                <a:spcPct val="120000"/>
              </a:lnSpc>
              <a:spcBef>
                <a:spcPts val="500"/>
              </a:spcBef>
              <a:spcAft>
                <a:spcPts val="0"/>
              </a:spcAft>
              <a:buClr>
                <a:schemeClr val="lt1"/>
              </a:buClr>
              <a:buSzPts val="1500"/>
              <a:buNone/>
              <a:defRPr sz="1200"/>
            </a:lvl2pPr>
            <a:lvl3pPr marL="1371600" lvl="2" indent="-228600" algn="l" rtl="0">
              <a:lnSpc>
                <a:spcPct val="120000"/>
              </a:lnSpc>
              <a:spcBef>
                <a:spcPts val="500"/>
              </a:spcBef>
              <a:spcAft>
                <a:spcPts val="0"/>
              </a:spcAft>
              <a:buClr>
                <a:schemeClr val="lt1"/>
              </a:buClr>
              <a:buSzPts val="1250"/>
              <a:buNone/>
              <a:defRPr sz="1000"/>
            </a:lvl3pPr>
            <a:lvl4pPr marL="1828800" lvl="3" indent="-228600" algn="l" rtl="0">
              <a:lnSpc>
                <a:spcPct val="120000"/>
              </a:lnSpc>
              <a:spcBef>
                <a:spcPts val="500"/>
              </a:spcBef>
              <a:spcAft>
                <a:spcPts val="0"/>
              </a:spcAft>
              <a:buClr>
                <a:schemeClr val="lt1"/>
              </a:buClr>
              <a:buSzPts val="1125"/>
              <a:buNone/>
              <a:defRPr sz="900"/>
            </a:lvl4pPr>
            <a:lvl5pPr marL="2286000" lvl="4" indent="-228600" algn="l" rtl="0">
              <a:lnSpc>
                <a:spcPct val="120000"/>
              </a:lnSpc>
              <a:spcBef>
                <a:spcPts val="500"/>
              </a:spcBef>
              <a:spcAft>
                <a:spcPts val="0"/>
              </a:spcAft>
              <a:buClr>
                <a:schemeClr val="lt1"/>
              </a:buClr>
              <a:buSzPts val="1125"/>
              <a:buNone/>
              <a:defRPr sz="900"/>
            </a:lvl5pPr>
            <a:lvl6pPr marL="2743200" lvl="5" indent="-228600" algn="l" rtl="0">
              <a:lnSpc>
                <a:spcPct val="120000"/>
              </a:lnSpc>
              <a:spcBef>
                <a:spcPts val="500"/>
              </a:spcBef>
              <a:spcAft>
                <a:spcPts val="0"/>
              </a:spcAft>
              <a:buClr>
                <a:schemeClr val="lt1"/>
              </a:buClr>
              <a:buSzPts val="1125"/>
              <a:buNone/>
              <a:defRPr sz="900"/>
            </a:lvl6pPr>
            <a:lvl7pPr marL="3200400" lvl="6" indent="-228600" algn="l" rtl="0">
              <a:lnSpc>
                <a:spcPct val="120000"/>
              </a:lnSpc>
              <a:spcBef>
                <a:spcPts val="500"/>
              </a:spcBef>
              <a:spcAft>
                <a:spcPts val="0"/>
              </a:spcAft>
              <a:buClr>
                <a:schemeClr val="lt1"/>
              </a:buClr>
              <a:buSzPts val="1125"/>
              <a:buNone/>
              <a:defRPr sz="900"/>
            </a:lvl7pPr>
            <a:lvl8pPr marL="3657600" lvl="7" indent="-228600" algn="l" rtl="0">
              <a:lnSpc>
                <a:spcPct val="120000"/>
              </a:lnSpc>
              <a:spcBef>
                <a:spcPts val="500"/>
              </a:spcBef>
              <a:spcAft>
                <a:spcPts val="0"/>
              </a:spcAft>
              <a:buClr>
                <a:schemeClr val="lt1"/>
              </a:buClr>
              <a:buSzPts val="1125"/>
              <a:buNone/>
              <a:defRPr sz="900"/>
            </a:lvl8pPr>
            <a:lvl9pPr marL="4114800" lvl="8" indent="-228600" algn="l" rtl="0">
              <a:lnSpc>
                <a:spcPct val="120000"/>
              </a:lnSpc>
              <a:spcBef>
                <a:spcPts val="500"/>
              </a:spcBef>
              <a:spcAft>
                <a:spcPts val="0"/>
              </a:spcAft>
              <a:buClr>
                <a:schemeClr val="lt1"/>
              </a:buClr>
              <a:buSzPts val="1125"/>
              <a:buNone/>
              <a:defRPr sz="900"/>
            </a:lvl9pPr>
          </a:lstStyle>
          <a:p/>
        </p:txBody>
      </p:sp>
      <p:sp>
        <p:nvSpPr>
          <p:cNvPr id="199" name="Google Shape;199;p15"/>
          <p:cNvSpPr txBox="1">
            <a:spLocks noGrp="1"/>
          </p:cNvSpPr>
          <p:nvPr>
            <p:ph type="body" idx="5"/>
          </p:nvPr>
        </p:nvSpPr>
        <p:spPr>
          <a:xfrm>
            <a:off x="7852442" y="2674463"/>
            <a:ext cx="3195000" cy="685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3000"/>
              <a:buNone/>
              <a:defRPr sz="2400" b="0" cap="none">
                <a:solidFill>
                  <a:schemeClr val="lt1"/>
                </a:solidFill>
              </a:defRPr>
            </a:lvl1pPr>
            <a:lvl2pPr marL="914400" lvl="1" indent="-228600" algn="l" rtl="0">
              <a:lnSpc>
                <a:spcPct val="120000"/>
              </a:lnSpc>
              <a:spcBef>
                <a:spcPts val="500"/>
              </a:spcBef>
              <a:spcAft>
                <a:spcPts val="0"/>
              </a:spcAft>
              <a:buClr>
                <a:schemeClr val="lt1"/>
              </a:buClr>
              <a:buSzPts val="2500"/>
              <a:buNone/>
              <a:defRPr sz="2000" b="1"/>
            </a:lvl2pPr>
            <a:lvl3pPr marL="1371600" lvl="2" indent="-228600" algn="l" rtl="0">
              <a:lnSpc>
                <a:spcPct val="120000"/>
              </a:lnSpc>
              <a:spcBef>
                <a:spcPts val="500"/>
              </a:spcBef>
              <a:spcAft>
                <a:spcPts val="0"/>
              </a:spcAft>
              <a:buClr>
                <a:schemeClr val="lt1"/>
              </a:buClr>
              <a:buSzPts val="2250"/>
              <a:buNone/>
              <a:defRPr sz="1800" b="1"/>
            </a:lvl3pPr>
            <a:lvl4pPr marL="1828800" lvl="3" indent="-228600" algn="l" rtl="0">
              <a:lnSpc>
                <a:spcPct val="120000"/>
              </a:lnSpc>
              <a:spcBef>
                <a:spcPts val="500"/>
              </a:spcBef>
              <a:spcAft>
                <a:spcPts val="0"/>
              </a:spcAft>
              <a:buClr>
                <a:schemeClr val="lt1"/>
              </a:buClr>
              <a:buSzPts val="2000"/>
              <a:buNone/>
              <a:defRPr sz="1600" b="1"/>
            </a:lvl4pPr>
            <a:lvl5pPr marL="2286000" lvl="4" indent="-228600" algn="l" rtl="0">
              <a:lnSpc>
                <a:spcPct val="120000"/>
              </a:lnSpc>
              <a:spcBef>
                <a:spcPts val="500"/>
              </a:spcBef>
              <a:spcAft>
                <a:spcPts val="0"/>
              </a:spcAft>
              <a:buClr>
                <a:schemeClr val="lt1"/>
              </a:buClr>
              <a:buSzPts val="2000"/>
              <a:buNone/>
              <a:defRPr sz="1600" b="1"/>
            </a:lvl5pPr>
            <a:lvl6pPr marL="2743200" lvl="5" indent="-228600" algn="l" rtl="0">
              <a:lnSpc>
                <a:spcPct val="120000"/>
              </a:lnSpc>
              <a:spcBef>
                <a:spcPts val="500"/>
              </a:spcBef>
              <a:spcAft>
                <a:spcPts val="0"/>
              </a:spcAft>
              <a:buClr>
                <a:schemeClr val="lt1"/>
              </a:buClr>
              <a:buSzPts val="2000"/>
              <a:buNone/>
              <a:defRPr sz="1600" b="1"/>
            </a:lvl6pPr>
            <a:lvl7pPr marL="3200400" lvl="6" indent="-228600" algn="l" rtl="0">
              <a:lnSpc>
                <a:spcPct val="120000"/>
              </a:lnSpc>
              <a:spcBef>
                <a:spcPts val="500"/>
              </a:spcBef>
              <a:spcAft>
                <a:spcPts val="0"/>
              </a:spcAft>
              <a:buClr>
                <a:schemeClr val="lt1"/>
              </a:buClr>
              <a:buSzPts val="2000"/>
              <a:buNone/>
              <a:defRPr sz="1600" b="1"/>
            </a:lvl7pPr>
            <a:lvl8pPr marL="3657600" lvl="7" indent="-228600" algn="l" rtl="0">
              <a:lnSpc>
                <a:spcPct val="120000"/>
              </a:lnSpc>
              <a:spcBef>
                <a:spcPts val="500"/>
              </a:spcBef>
              <a:spcAft>
                <a:spcPts val="0"/>
              </a:spcAft>
              <a:buClr>
                <a:schemeClr val="lt1"/>
              </a:buClr>
              <a:buSzPts val="2000"/>
              <a:buNone/>
              <a:defRPr sz="1600" b="1"/>
            </a:lvl8pPr>
            <a:lvl9pPr marL="4114800" lvl="8" indent="-228600" algn="l" rtl="0">
              <a:lnSpc>
                <a:spcPct val="120000"/>
              </a:lnSpc>
              <a:spcBef>
                <a:spcPts val="500"/>
              </a:spcBef>
              <a:spcAft>
                <a:spcPts val="0"/>
              </a:spcAft>
              <a:buClr>
                <a:schemeClr val="lt1"/>
              </a:buClr>
              <a:buSzPts val="2000"/>
              <a:buNone/>
              <a:defRPr sz="1600" b="1"/>
            </a:lvl9pPr>
          </a:lstStyle>
          <a:p/>
        </p:txBody>
      </p:sp>
      <p:sp>
        <p:nvSpPr>
          <p:cNvPr id="200" name="Google Shape;200;p15"/>
          <p:cNvSpPr txBox="1">
            <a:spLocks noGrp="1"/>
          </p:cNvSpPr>
          <p:nvPr>
            <p:ph type="body" idx="6"/>
          </p:nvPr>
        </p:nvSpPr>
        <p:spPr>
          <a:xfrm>
            <a:off x="7852442" y="3360263"/>
            <a:ext cx="3195000" cy="24309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750"/>
              <a:buNone/>
              <a:defRPr sz="1400"/>
            </a:lvl1pPr>
            <a:lvl2pPr marL="914400" lvl="1" indent="-228600" algn="l" rtl="0">
              <a:lnSpc>
                <a:spcPct val="120000"/>
              </a:lnSpc>
              <a:spcBef>
                <a:spcPts val="500"/>
              </a:spcBef>
              <a:spcAft>
                <a:spcPts val="0"/>
              </a:spcAft>
              <a:buClr>
                <a:schemeClr val="lt1"/>
              </a:buClr>
              <a:buSzPts val="1500"/>
              <a:buNone/>
              <a:defRPr sz="1200"/>
            </a:lvl2pPr>
            <a:lvl3pPr marL="1371600" lvl="2" indent="-228600" algn="l" rtl="0">
              <a:lnSpc>
                <a:spcPct val="120000"/>
              </a:lnSpc>
              <a:spcBef>
                <a:spcPts val="500"/>
              </a:spcBef>
              <a:spcAft>
                <a:spcPts val="0"/>
              </a:spcAft>
              <a:buClr>
                <a:schemeClr val="lt1"/>
              </a:buClr>
              <a:buSzPts val="1250"/>
              <a:buNone/>
              <a:defRPr sz="1000"/>
            </a:lvl3pPr>
            <a:lvl4pPr marL="1828800" lvl="3" indent="-228600" algn="l" rtl="0">
              <a:lnSpc>
                <a:spcPct val="120000"/>
              </a:lnSpc>
              <a:spcBef>
                <a:spcPts val="500"/>
              </a:spcBef>
              <a:spcAft>
                <a:spcPts val="0"/>
              </a:spcAft>
              <a:buClr>
                <a:schemeClr val="lt1"/>
              </a:buClr>
              <a:buSzPts val="1125"/>
              <a:buNone/>
              <a:defRPr sz="900"/>
            </a:lvl4pPr>
            <a:lvl5pPr marL="2286000" lvl="4" indent="-228600" algn="l" rtl="0">
              <a:lnSpc>
                <a:spcPct val="120000"/>
              </a:lnSpc>
              <a:spcBef>
                <a:spcPts val="500"/>
              </a:spcBef>
              <a:spcAft>
                <a:spcPts val="0"/>
              </a:spcAft>
              <a:buClr>
                <a:schemeClr val="lt1"/>
              </a:buClr>
              <a:buSzPts val="1125"/>
              <a:buNone/>
              <a:defRPr sz="900"/>
            </a:lvl5pPr>
            <a:lvl6pPr marL="2743200" lvl="5" indent="-228600" algn="l" rtl="0">
              <a:lnSpc>
                <a:spcPct val="120000"/>
              </a:lnSpc>
              <a:spcBef>
                <a:spcPts val="500"/>
              </a:spcBef>
              <a:spcAft>
                <a:spcPts val="0"/>
              </a:spcAft>
              <a:buClr>
                <a:schemeClr val="lt1"/>
              </a:buClr>
              <a:buSzPts val="1125"/>
              <a:buNone/>
              <a:defRPr sz="900"/>
            </a:lvl6pPr>
            <a:lvl7pPr marL="3200400" lvl="6" indent="-228600" algn="l" rtl="0">
              <a:lnSpc>
                <a:spcPct val="120000"/>
              </a:lnSpc>
              <a:spcBef>
                <a:spcPts val="500"/>
              </a:spcBef>
              <a:spcAft>
                <a:spcPts val="0"/>
              </a:spcAft>
              <a:buClr>
                <a:schemeClr val="lt1"/>
              </a:buClr>
              <a:buSzPts val="1125"/>
              <a:buNone/>
              <a:defRPr sz="900"/>
            </a:lvl7pPr>
            <a:lvl8pPr marL="3657600" lvl="7" indent="-228600" algn="l" rtl="0">
              <a:lnSpc>
                <a:spcPct val="120000"/>
              </a:lnSpc>
              <a:spcBef>
                <a:spcPts val="500"/>
              </a:spcBef>
              <a:spcAft>
                <a:spcPts val="0"/>
              </a:spcAft>
              <a:buClr>
                <a:schemeClr val="lt1"/>
              </a:buClr>
              <a:buSzPts val="1125"/>
              <a:buNone/>
              <a:defRPr sz="900"/>
            </a:lvl8pPr>
            <a:lvl9pPr marL="4114800" lvl="8" indent="-228600" algn="l" rtl="0">
              <a:lnSpc>
                <a:spcPct val="120000"/>
              </a:lnSpc>
              <a:spcBef>
                <a:spcPts val="500"/>
              </a:spcBef>
              <a:spcAft>
                <a:spcPts val="0"/>
              </a:spcAft>
              <a:buClr>
                <a:schemeClr val="lt1"/>
              </a:buClr>
              <a:buSzPts val="1125"/>
              <a:buNone/>
              <a:defRPr sz="900"/>
            </a:lvl9pPr>
          </a:lstStyle>
          <a:p/>
        </p:txBody>
      </p:sp>
      <p:sp>
        <p:nvSpPr>
          <p:cNvPr id="201" name="Google Shape;201;p15"/>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02" name="Google Shape;202;p15"/>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03" name="Google Shape;203;p15"/>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16"/>
          <p:cNvSpPr txBox="1">
            <a:spLocks noGrp="1"/>
          </p:cNvSpPr>
          <p:nvPr>
            <p:ph type="title"/>
          </p:nvPr>
        </p:nvSpPr>
        <p:spPr>
          <a:xfrm>
            <a:off x="1141411" y="609600"/>
            <a:ext cx="9906000" cy="19050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6" name="Google Shape;206;p16"/>
          <p:cNvSpPr txBox="1">
            <a:spLocks noGrp="1"/>
          </p:cNvSpPr>
          <p:nvPr>
            <p:ph type="body" idx="1"/>
          </p:nvPr>
        </p:nvSpPr>
        <p:spPr>
          <a:xfrm>
            <a:off x="1141413" y="4404596"/>
            <a:ext cx="31953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500"/>
              <a:buNone/>
              <a:defRPr sz="2000" b="0" cap="none">
                <a:solidFill>
                  <a:schemeClr val="lt1"/>
                </a:solidFill>
              </a:defRPr>
            </a:lvl1pPr>
            <a:lvl2pPr marL="914400" lvl="1" indent="-228600" algn="l" rtl="0">
              <a:lnSpc>
                <a:spcPct val="120000"/>
              </a:lnSpc>
              <a:spcBef>
                <a:spcPts val="500"/>
              </a:spcBef>
              <a:spcAft>
                <a:spcPts val="0"/>
              </a:spcAft>
              <a:buClr>
                <a:schemeClr val="lt1"/>
              </a:buClr>
              <a:buSzPts val="2500"/>
              <a:buNone/>
              <a:defRPr sz="2000" b="1"/>
            </a:lvl2pPr>
            <a:lvl3pPr marL="1371600" lvl="2" indent="-228600" algn="l" rtl="0">
              <a:lnSpc>
                <a:spcPct val="120000"/>
              </a:lnSpc>
              <a:spcBef>
                <a:spcPts val="500"/>
              </a:spcBef>
              <a:spcAft>
                <a:spcPts val="0"/>
              </a:spcAft>
              <a:buClr>
                <a:schemeClr val="lt1"/>
              </a:buClr>
              <a:buSzPts val="2250"/>
              <a:buNone/>
              <a:defRPr sz="1800" b="1"/>
            </a:lvl3pPr>
            <a:lvl4pPr marL="1828800" lvl="3" indent="-228600" algn="l" rtl="0">
              <a:lnSpc>
                <a:spcPct val="120000"/>
              </a:lnSpc>
              <a:spcBef>
                <a:spcPts val="500"/>
              </a:spcBef>
              <a:spcAft>
                <a:spcPts val="0"/>
              </a:spcAft>
              <a:buClr>
                <a:schemeClr val="lt1"/>
              </a:buClr>
              <a:buSzPts val="2000"/>
              <a:buNone/>
              <a:defRPr sz="1600" b="1"/>
            </a:lvl4pPr>
            <a:lvl5pPr marL="2286000" lvl="4" indent="-228600" algn="l" rtl="0">
              <a:lnSpc>
                <a:spcPct val="120000"/>
              </a:lnSpc>
              <a:spcBef>
                <a:spcPts val="500"/>
              </a:spcBef>
              <a:spcAft>
                <a:spcPts val="0"/>
              </a:spcAft>
              <a:buClr>
                <a:schemeClr val="lt1"/>
              </a:buClr>
              <a:buSzPts val="2000"/>
              <a:buNone/>
              <a:defRPr sz="1600" b="1"/>
            </a:lvl5pPr>
            <a:lvl6pPr marL="2743200" lvl="5" indent="-228600" algn="l" rtl="0">
              <a:lnSpc>
                <a:spcPct val="120000"/>
              </a:lnSpc>
              <a:spcBef>
                <a:spcPts val="500"/>
              </a:spcBef>
              <a:spcAft>
                <a:spcPts val="0"/>
              </a:spcAft>
              <a:buClr>
                <a:schemeClr val="lt1"/>
              </a:buClr>
              <a:buSzPts val="2000"/>
              <a:buNone/>
              <a:defRPr sz="1600" b="1"/>
            </a:lvl6pPr>
            <a:lvl7pPr marL="3200400" lvl="6" indent="-228600" algn="l" rtl="0">
              <a:lnSpc>
                <a:spcPct val="120000"/>
              </a:lnSpc>
              <a:spcBef>
                <a:spcPts val="500"/>
              </a:spcBef>
              <a:spcAft>
                <a:spcPts val="0"/>
              </a:spcAft>
              <a:buClr>
                <a:schemeClr val="lt1"/>
              </a:buClr>
              <a:buSzPts val="2000"/>
              <a:buNone/>
              <a:defRPr sz="1600" b="1"/>
            </a:lvl7pPr>
            <a:lvl8pPr marL="3657600" lvl="7" indent="-228600" algn="l" rtl="0">
              <a:lnSpc>
                <a:spcPct val="120000"/>
              </a:lnSpc>
              <a:spcBef>
                <a:spcPts val="500"/>
              </a:spcBef>
              <a:spcAft>
                <a:spcPts val="0"/>
              </a:spcAft>
              <a:buClr>
                <a:schemeClr val="lt1"/>
              </a:buClr>
              <a:buSzPts val="2000"/>
              <a:buNone/>
              <a:defRPr sz="1600" b="1"/>
            </a:lvl8pPr>
            <a:lvl9pPr marL="4114800" lvl="8" indent="-228600" algn="l" rtl="0">
              <a:lnSpc>
                <a:spcPct val="120000"/>
              </a:lnSpc>
              <a:spcBef>
                <a:spcPts val="500"/>
              </a:spcBef>
              <a:spcAft>
                <a:spcPts val="0"/>
              </a:spcAft>
              <a:buClr>
                <a:schemeClr val="lt1"/>
              </a:buClr>
              <a:buSzPts val="2000"/>
              <a:buNone/>
              <a:defRPr sz="1600" b="1"/>
            </a:lvl9pPr>
          </a:lstStyle>
          <a:p/>
        </p:txBody>
      </p:sp>
      <p:sp>
        <p:nvSpPr>
          <p:cNvPr id="207" name="Google Shape;207;p16"/>
          <p:cNvSpPr>
            <a:spLocks noGrp="1"/>
          </p:cNvSpPr>
          <p:nvPr>
            <p:ph type="pic" idx="2"/>
          </p:nvPr>
        </p:nvSpPr>
        <p:spPr>
          <a:xfrm>
            <a:off x="1141413" y="2666998"/>
            <a:ext cx="319530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lt1"/>
              </a:buClr>
              <a:buSzPts val="2500"/>
              <a:buFont typeface="Arial" panose="020B0604020202020204"/>
              <a:buNone/>
              <a:defRPr sz="20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panose="020B0604020202020204"/>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panose="020B0604020202020204"/>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9pPr>
          </a:lstStyle>
          <a:p/>
        </p:txBody>
      </p:sp>
      <p:sp>
        <p:nvSpPr>
          <p:cNvPr id="208" name="Google Shape;208;p16"/>
          <p:cNvSpPr txBox="1">
            <a:spLocks noGrp="1"/>
          </p:cNvSpPr>
          <p:nvPr>
            <p:ph type="body" idx="3"/>
          </p:nvPr>
        </p:nvSpPr>
        <p:spPr>
          <a:xfrm>
            <a:off x="1141413" y="4980858"/>
            <a:ext cx="3195300" cy="8178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750"/>
              <a:buNone/>
              <a:defRPr sz="1400"/>
            </a:lvl1pPr>
            <a:lvl2pPr marL="914400" lvl="1" indent="-228600" algn="l" rtl="0">
              <a:lnSpc>
                <a:spcPct val="120000"/>
              </a:lnSpc>
              <a:spcBef>
                <a:spcPts val="500"/>
              </a:spcBef>
              <a:spcAft>
                <a:spcPts val="0"/>
              </a:spcAft>
              <a:buClr>
                <a:schemeClr val="lt1"/>
              </a:buClr>
              <a:buSzPts val="1500"/>
              <a:buNone/>
              <a:defRPr sz="1200"/>
            </a:lvl2pPr>
            <a:lvl3pPr marL="1371600" lvl="2" indent="-228600" algn="l" rtl="0">
              <a:lnSpc>
                <a:spcPct val="120000"/>
              </a:lnSpc>
              <a:spcBef>
                <a:spcPts val="500"/>
              </a:spcBef>
              <a:spcAft>
                <a:spcPts val="0"/>
              </a:spcAft>
              <a:buClr>
                <a:schemeClr val="lt1"/>
              </a:buClr>
              <a:buSzPts val="1250"/>
              <a:buNone/>
              <a:defRPr sz="1000"/>
            </a:lvl3pPr>
            <a:lvl4pPr marL="1828800" lvl="3" indent="-228600" algn="l" rtl="0">
              <a:lnSpc>
                <a:spcPct val="120000"/>
              </a:lnSpc>
              <a:spcBef>
                <a:spcPts val="500"/>
              </a:spcBef>
              <a:spcAft>
                <a:spcPts val="0"/>
              </a:spcAft>
              <a:buClr>
                <a:schemeClr val="lt1"/>
              </a:buClr>
              <a:buSzPts val="1125"/>
              <a:buNone/>
              <a:defRPr sz="900"/>
            </a:lvl4pPr>
            <a:lvl5pPr marL="2286000" lvl="4" indent="-228600" algn="l" rtl="0">
              <a:lnSpc>
                <a:spcPct val="120000"/>
              </a:lnSpc>
              <a:spcBef>
                <a:spcPts val="500"/>
              </a:spcBef>
              <a:spcAft>
                <a:spcPts val="0"/>
              </a:spcAft>
              <a:buClr>
                <a:schemeClr val="lt1"/>
              </a:buClr>
              <a:buSzPts val="1125"/>
              <a:buNone/>
              <a:defRPr sz="900"/>
            </a:lvl5pPr>
            <a:lvl6pPr marL="2743200" lvl="5" indent="-228600" algn="l" rtl="0">
              <a:lnSpc>
                <a:spcPct val="120000"/>
              </a:lnSpc>
              <a:spcBef>
                <a:spcPts val="500"/>
              </a:spcBef>
              <a:spcAft>
                <a:spcPts val="0"/>
              </a:spcAft>
              <a:buClr>
                <a:schemeClr val="lt1"/>
              </a:buClr>
              <a:buSzPts val="1125"/>
              <a:buNone/>
              <a:defRPr sz="900"/>
            </a:lvl6pPr>
            <a:lvl7pPr marL="3200400" lvl="6" indent="-228600" algn="l" rtl="0">
              <a:lnSpc>
                <a:spcPct val="120000"/>
              </a:lnSpc>
              <a:spcBef>
                <a:spcPts val="500"/>
              </a:spcBef>
              <a:spcAft>
                <a:spcPts val="0"/>
              </a:spcAft>
              <a:buClr>
                <a:schemeClr val="lt1"/>
              </a:buClr>
              <a:buSzPts val="1125"/>
              <a:buNone/>
              <a:defRPr sz="900"/>
            </a:lvl7pPr>
            <a:lvl8pPr marL="3657600" lvl="7" indent="-228600" algn="l" rtl="0">
              <a:lnSpc>
                <a:spcPct val="120000"/>
              </a:lnSpc>
              <a:spcBef>
                <a:spcPts val="500"/>
              </a:spcBef>
              <a:spcAft>
                <a:spcPts val="0"/>
              </a:spcAft>
              <a:buClr>
                <a:schemeClr val="lt1"/>
              </a:buClr>
              <a:buSzPts val="1125"/>
              <a:buNone/>
              <a:defRPr sz="900"/>
            </a:lvl8pPr>
            <a:lvl9pPr marL="4114800" lvl="8" indent="-228600" algn="l" rtl="0">
              <a:lnSpc>
                <a:spcPct val="120000"/>
              </a:lnSpc>
              <a:spcBef>
                <a:spcPts val="500"/>
              </a:spcBef>
              <a:spcAft>
                <a:spcPts val="0"/>
              </a:spcAft>
              <a:buClr>
                <a:schemeClr val="lt1"/>
              </a:buClr>
              <a:buSzPts val="1125"/>
              <a:buNone/>
              <a:defRPr sz="900"/>
            </a:lvl9pPr>
          </a:lstStyle>
          <a:p/>
        </p:txBody>
      </p:sp>
      <p:sp>
        <p:nvSpPr>
          <p:cNvPr id="209" name="Google Shape;209;p16"/>
          <p:cNvSpPr txBox="1">
            <a:spLocks noGrp="1"/>
          </p:cNvSpPr>
          <p:nvPr>
            <p:ph type="body" idx="4"/>
          </p:nvPr>
        </p:nvSpPr>
        <p:spPr>
          <a:xfrm>
            <a:off x="4489053" y="4404596"/>
            <a:ext cx="32004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500"/>
              <a:buNone/>
              <a:defRPr sz="2000" b="0" cap="none">
                <a:solidFill>
                  <a:schemeClr val="lt1"/>
                </a:solidFill>
              </a:defRPr>
            </a:lvl1pPr>
            <a:lvl2pPr marL="914400" lvl="1" indent="-228600" algn="l" rtl="0">
              <a:lnSpc>
                <a:spcPct val="120000"/>
              </a:lnSpc>
              <a:spcBef>
                <a:spcPts val="500"/>
              </a:spcBef>
              <a:spcAft>
                <a:spcPts val="0"/>
              </a:spcAft>
              <a:buClr>
                <a:schemeClr val="lt1"/>
              </a:buClr>
              <a:buSzPts val="2500"/>
              <a:buNone/>
              <a:defRPr sz="2000" b="1"/>
            </a:lvl2pPr>
            <a:lvl3pPr marL="1371600" lvl="2" indent="-228600" algn="l" rtl="0">
              <a:lnSpc>
                <a:spcPct val="120000"/>
              </a:lnSpc>
              <a:spcBef>
                <a:spcPts val="500"/>
              </a:spcBef>
              <a:spcAft>
                <a:spcPts val="0"/>
              </a:spcAft>
              <a:buClr>
                <a:schemeClr val="lt1"/>
              </a:buClr>
              <a:buSzPts val="2250"/>
              <a:buNone/>
              <a:defRPr sz="1800" b="1"/>
            </a:lvl3pPr>
            <a:lvl4pPr marL="1828800" lvl="3" indent="-228600" algn="l" rtl="0">
              <a:lnSpc>
                <a:spcPct val="120000"/>
              </a:lnSpc>
              <a:spcBef>
                <a:spcPts val="500"/>
              </a:spcBef>
              <a:spcAft>
                <a:spcPts val="0"/>
              </a:spcAft>
              <a:buClr>
                <a:schemeClr val="lt1"/>
              </a:buClr>
              <a:buSzPts val="2000"/>
              <a:buNone/>
              <a:defRPr sz="1600" b="1"/>
            </a:lvl4pPr>
            <a:lvl5pPr marL="2286000" lvl="4" indent="-228600" algn="l" rtl="0">
              <a:lnSpc>
                <a:spcPct val="120000"/>
              </a:lnSpc>
              <a:spcBef>
                <a:spcPts val="500"/>
              </a:spcBef>
              <a:spcAft>
                <a:spcPts val="0"/>
              </a:spcAft>
              <a:buClr>
                <a:schemeClr val="lt1"/>
              </a:buClr>
              <a:buSzPts val="2000"/>
              <a:buNone/>
              <a:defRPr sz="1600" b="1"/>
            </a:lvl5pPr>
            <a:lvl6pPr marL="2743200" lvl="5" indent="-228600" algn="l" rtl="0">
              <a:lnSpc>
                <a:spcPct val="120000"/>
              </a:lnSpc>
              <a:spcBef>
                <a:spcPts val="500"/>
              </a:spcBef>
              <a:spcAft>
                <a:spcPts val="0"/>
              </a:spcAft>
              <a:buClr>
                <a:schemeClr val="lt1"/>
              </a:buClr>
              <a:buSzPts val="2000"/>
              <a:buNone/>
              <a:defRPr sz="1600" b="1"/>
            </a:lvl6pPr>
            <a:lvl7pPr marL="3200400" lvl="6" indent="-228600" algn="l" rtl="0">
              <a:lnSpc>
                <a:spcPct val="120000"/>
              </a:lnSpc>
              <a:spcBef>
                <a:spcPts val="500"/>
              </a:spcBef>
              <a:spcAft>
                <a:spcPts val="0"/>
              </a:spcAft>
              <a:buClr>
                <a:schemeClr val="lt1"/>
              </a:buClr>
              <a:buSzPts val="2000"/>
              <a:buNone/>
              <a:defRPr sz="1600" b="1"/>
            </a:lvl7pPr>
            <a:lvl8pPr marL="3657600" lvl="7" indent="-228600" algn="l" rtl="0">
              <a:lnSpc>
                <a:spcPct val="120000"/>
              </a:lnSpc>
              <a:spcBef>
                <a:spcPts val="500"/>
              </a:spcBef>
              <a:spcAft>
                <a:spcPts val="0"/>
              </a:spcAft>
              <a:buClr>
                <a:schemeClr val="lt1"/>
              </a:buClr>
              <a:buSzPts val="2000"/>
              <a:buNone/>
              <a:defRPr sz="1600" b="1"/>
            </a:lvl8pPr>
            <a:lvl9pPr marL="4114800" lvl="8" indent="-228600" algn="l" rtl="0">
              <a:lnSpc>
                <a:spcPct val="120000"/>
              </a:lnSpc>
              <a:spcBef>
                <a:spcPts val="500"/>
              </a:spcBef>
              <a:spcAft>
                <a:spcPts val="0"/>
              </a:spcAft>
              <a:buClr>
                <a:schemeClr val="lt1"/>
              </a:buClr>
              <a:buSzPts val="2000"/>
              <a:buNone/>
              <a:defRPr sz="1600" b="1"/>
            </a:lvl9pPr>
          </a:lstStyle>
          <a:p/>
        </p:txBody>
      </p:sp>
      <p:sp>
        <p:nvSpPr>
          <p:cNvPr id="210" name="Google Shape;210;p16"/>
          <p:cNvSpPr>
            <a:spLocks noGrp="1"/>
          </p:cNvSpPr>
          <p:nvPr>
            <p:ph type="pic" idx="5"/>
          </p:nvPr>
        </p:nvSpPr>
        <p:spPr>
          <a:xfrm>
            <a:off x="4489053" y="2666998"/>
            <a:ext cx="319890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lt1"/>
              </a:buClr>
              <a:buSzPts val="2500"/>
              <a:buFont typeface="Arial" panose="020B0604020202020204"/>
              <a:buNone/>
              <a:defRPr sz="20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panose="020B0604020202020204"/>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panose="020B0604020202020204"/>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9pPr>
          </a:lstStyle>
          <a:p/>
        </p:txBody>
      </p:sp>
      <p:sp>
        <p:nvSpPr>
          <p:cNvPr id="211" name="Google Shape;211;p16"/>
          <p:cNvSpPr txBox="1">
            <a:spLocks noGrp="1"/>
          </p:cNvSpPr>
          <p:nvPr>
            <p:ph type="body" idx="6"/>
          </p:nvPr>
        </p:nvSpPr>
        <p:spPr>
          <a:xfrm>
            <a:off x="4487593" y="4980857"/>
            <a:ext cx="3200400" cy="8103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750"/>
              <a:buNone/>
              <a:defRPr sz="1400"/>
            </a:lvl1pPr>
            <a:lvl2pPr marL="914400" lvl="1" indent="-228600" algn="l" rtl="0">
              <a:lnSpc>
                <a:spcPct val="120000"/>
              </a:lnSpc>
              <a:spcBef>
                <a:spcPts val="500"/>
              </a:spcBef>
              <a:spcAft>
                <a:spcPts val="0"/>
              </a:spcAft>
              <a:buClr>
                <a:schemeClr val="lt1"/>
              </a:buClr>
              <a:buSzPts val="1500"/>
              <a:buNone/>
              <a:defRPr sz="1200"/>
            </a:lvl2pPr>
            <a:lvl3pPr marL="1371600" lvl="2" indent="-228600" algn="l" rtl="0">
              <a:lnSpc>
                <a:spcPct val="120000"/>
              </a:lnSpc>
              <a:spcBef>
                <a:spcPts val="500"/>
              </a:spcBef>
              <a:spcAft>
                <a:spcPts val="0"/>
              </a:spcAft>
              <a:buClr>
                <a:schemeClr val="lt1"/>
              </a:buClr>
              <a:buSzPts val="1250"/>
              <a:buNone/>
              <a:defRPr sz="1000"/>
            </a:lvl3pPr>
            <a:lvl4pPr marL="1828800" lvl="3" indent="-228600" algn="l" rtl="0">
              <a:lnSpc>
                <a:spcPct val="120000"/>
              </a:lnSpc>
              <a:spcBef>
                <a:spcPts val="500"/>
              </a:spcBef>
              <a:spcAft>
                <a:spcPts val="0"/>
              </a:spcAft>
              <a:buClr>
                <a:schemeClr val="lt1"/>
              </a:buClr>
              <a:buSzPts val="1125"/>
              <a:buNone/>
              <a:defRPr sz="900"/>
            </a:lvl4pPr>
            <a:lvl5pPr marL="2286000" lvl="4" indent="-228600" algn="l" rtl="0">
              <a:lnSpc>
                <a:spcPct val="120000"/>
              </a:lnSpc>
              <a:spcBef>
                <a:spcPts val="500"/>
              </a:spcBef>
              <a:spcAft>
                <a:spcPts val="0"/>
              </a:spcAft>
              <a:buClr>
                <a:schemeClr val="lt1"/>
              </a:buClr>
              <a:buSzPts val="1125"/>
              <a:buNone/>
              <a:defRPr sz="900"/>
            </a:lvl5pPr>
            <a:lvl6pPr marL="2743200" lvl="5" indent="-228600" algn="l" rtl="0">
              <a:lnSpc>
                <a:spcPct val="120000"/>
              </a:lnSpc>
              <a:spcBef>
                <a:spcPts val="500"/>
              </a:spcBef>
              <a:spcAft>
                <a:spcPts val="0"/>
              </a:spcAft>
              <a:buClr>
                <a:schemeClr val="lt1"/>
              </a:buClr>
              <a:buSzPts val="1125"/>
              <a:buNone/>
              <a:defRPr sz="900"/>
            </a:lvl6pPr>
            <a:lvl7pPr marL="3200400" lvl="6" indent="-228600" algn="l" rtl="0">
              <a:lnSpc>
                <a:spcPct val="120000"/>
              </a:lnSpc>
              <a:spcBef>
                <a:spcPts val="500"/>
              </a:spcBef>
              <a:spcAft>
                <a:spcPts val="0"/>
              </a:spcAft>
              <a:buClr>
                <a:schemeClr val="lt1"/>
              </a:buClr>
              <a:buSzPts val="1125"/>
              <a:buNone/>
              <a:defRPr sz="900"/>
            </a:lvl7pPr>
            <a:lvl8pPr marL="3657600" lvl="7" indent="-228600" algn="l" rtl="0">
              <a:lnSpc>
                <a:spcPct val="120000"/>
              </a:lnSpc>
              <a:spcBef>
                <a:spcPts val="500"/>
              </a:spcBef>
              <a:spcAft>
                <a:spcPts val="0"/>
              </a:spcAft>
              <a:buClr>
                <a:schemeClr val="lt1"/>
              </a:buClr>
              <a:buSzPts val="1125"/>
              <a:buNone/>
              <a:defRPr sz="900"/>
            </a:lvl8pPr>
            <a:lvl9pPr marL="4114800" lvl="8" indent="-228600" algn="l" rtl="0">
              <a:lnSpc>
                <a:spcPct val="120000"/>
              </a:lnSpc>
              <a:spcBef>
                <a:spcPts val="500"/>
              </a:spcBef>
              <a:spcAft>
                <a:spcPts val="0"/>
              </a:spcAft>
              <a:buClr>
                <a:schemeClr val="lt1"/>
              </a:buClr>
              <a:buSzPts val="1125"/>
              <a:buNone/>
              <a:defRPr sz="900"/>
            </a:lvl9pPr>
          </a:lstStyle>
          <a:p/>
        </p:txBody>
      </p:sp>
      <p:sp>
        <p:nvSpPr>
          <p:cNvPr id="212" name="Google Shape;212;p16"/>
          <p:cNvSpPr txBox="1">
            <a:spLocks noGrp="1"/>
          </p:cNvSpPr>
          <p:nvPr>
            <p:ph type="body" idx="7"/>
          </p:nvPr>
        </p:nvSpPr>
        <p:spPr>
          <a:xfrm>
            <a:off x="7852567" y="4404595"/>
            <a:ext cx="3190800" cy="576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lt1"/>
              </a:buClr>
              <a:buSzPts val="2500"/>
              <a:buNone/>
              <a:defRPr sz="2000" b="0" cap="none">
                <a:solidFill>
                  <a:schemeClr val="lt1"/>
                </a:solidFill>
              </a:defRPr>
            </a:lvl1pPr>
            <a:lvl2pPr marL="914400" lvl="1" indent="-228600" algn="l" rtl="0">
              <a:lnSpc>
                <a:spcPct val="120000"/>
              </a:lnSpc>
              <a:spcBef>
                <a:spcPts val="500"/>
              </a:spcBef>
              <a:spcAft>
                <a:spcPts val="0"/>
              </a:spcAft>
              <a:buClr>
                <a:schemeClr val="lt1"/>
              </a:buClr>
              <a:buSzPts val="2500"/>
              <a:buNone/>
              <a:defRPr sz="2000" b="1"/>
            </a:lvl2pPr>
            <a:lvl3pPr marL="1371600" lvl="2" indent="-228600" algn="l" rtl="0">
              <a:lnSpc>
                <a:spcPct val="120000"/>
              </a:lnSpc>
              <a:spcBef>
                <a:spcPts val="500"/>
              </a:spcBef>
              <a:spcAft>
                <a:spcPts val="0"/>
              </a:spcAft>
              <a:buClr>
                <a:schemeClr val="lt1"/>
              </a:buClr>
              <a:buSzPts val="2250"/>
              <a:buNone/>
              <a:defRPr sz="1800" b="1"/>
            </a:lvl3pPr>
            <a:lvl4pPr marL="1828800" lvl="3" indent="-228600" algn="l" rtl="0">
              <a:lnSpc>
                <a:spcPct val="120000"/>
              </a:lnSpc>
              <a:spcBef>
                <a:spcPts val="500"/>
              </a:spcBef>
              <a:spcAft>
                <a:spcPts val="0"/>
              </a:spcAft>
              <a:buClr>
                <a:schemeClr val="lt1"/>
              </a:buClr>
              <a:buSzPts val="2000"/>
              <a:buNone/>
              <a:defRPr sz="1600" b="1"/>
            </a:lvl4pPr>
            <a:lvl5pPr marL="2286000" lvl="4" indent="-228600" algn="l" rtl="0">
              <a:lnSpc>
                <a:spcPct val="120000"/>
              </a:lnSpc>
              <a:spcBef>
                <a:spcPts val="500"/>
              </a:spcBef>
              <a:spcAft>
                <a:spcPts val="0"/>
              </a:spcAft>
              <a:buClr>
                <a:schemeClr val="lt1"/>
              </a:buClr>
              <a:buSzPts val="2000"/>
              <a:buNone/>
              <a:defRPr sz="1600" b="1"/>
            </a:lvl5pPr>
            <a:lvl6pPr marL="2743200" lvl="5" indent="-228600" algn="l" rtl="0">
              <a:lnSpc>
                <a:spcPct val="120000"/>
              </a:lnSpc>
              <a:spcBef>
                <a:spcPts val="500"/>
              </a:spcBef>
              <a:spcAft>
                <a:spcPts val="0"/>
              </a:spcAft>
              <a:buClr>
                <a:schemeClr val="lt1"/>
              </a:buClr>
              <a:buSzPts val="2000"/>
              <a:buNone/>
              <a:defRPr sz="1600" b="1"/>
            </a:lvl6pPr>
            <a:lvl7pPr marL="3200400" lvl="6" indent="-228600" algn="l" rtl="0">
              <a:lnSpc>
                <a:spcPct val="120000"/>
              </a:lnSpc>
              <a:spcBef>
                <a:spcPts val="500"/>
              </a:spcBef>
              <a:spcAft>
                <a:spcPts val="0"/>
              </a:spcAft>
              <a:buClr>
                <a:schemeClr val="lt1"/>
              </a:buClr>
              <a:buSzPts val="2000"/>
              <a:buNone/>
              <a:defRPr sz="1600" b="1"/>
            </a:lvl7pPr>
            <a:lvl8pPr marL="3657600" lvl="7" indent="-228600" algn="l" rtl="0">
              <a:lnSpc>
                <a:spcPct val="120000"/>
              </a:lnSpc>
              <a:spcBef>
                <a:spcPts val="500"/>
              </a:spcBef>
              <a:spcAft>
                <a:spcPts val="0"/>
              </a:spcAft>
              <a:buClr>
                <a:schemeClr val="lt1"/>
              </a:buClr>
              <a:buSzPts val="2000"/>
              <a:buNone/>
              <a:defRPr sz="1600" b="1"/>
            </a:lvl8pPr>
            <a:lvl9pPr marL="4114800" lvl="8" indent="-228600" algn="l" rtl="0">
              <a:lnSpc>
                <a:spcPct val="120000"/>
              </a:lnSpc>
              <a:spcBef>
                <a:spcPts val="500"/>
              </a:spcBef>
              <a:spcAft>
                <a:spcPts val="0"/>
              </a:spcAft>
              <a:buClr>
                <a:schemeClr val="lt1"/>
              </a:buClr>
              <a:buSzPts val="2000"/>
              <a:buNone/>
              <a:defRPr sz="1600" b="1"/>
            </a:lvl9pPr>
          </a:lstStyle>
          <a:p/>
        </p:txBody>
      </p:sp>
      <p:sp>
        <p:nvSpPr>
          <p:cNvPr id="213" name="Google Shape;213;p16"/>
          <p:cNvSpPr>
            <a:spLocks noGrp="1"/>
          </p:cNvSpPr>
          <p:nvPr>
            <p:ph type="pic" idx="8"/>
          </p:nvPr>
        </p:nvSpPr>
        <p:spPr>
          <a:xfrm>
            <a:off x="7852442" y="2666998"/>
            <a:ext cx="319500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lt1"/>
              </a:buClr>
              <a:buSzPts val="2500"/>
              <a:buFont typeface="Arial" panose="020B0604020202020204"/>
              <a:buNone/>
              <a:defRPr sz="20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panose="020B0604020202020204"/>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panose="020B0604020202020204"/>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9pPr>
          </a:lstStyle>
          <a:p/>
        </p:txBody>
      </p:sp>
      <p:sp>
        <p:nvSpPr>
          <p:cNvPr id="214" name="Google Shape;214;p16"/>
          <p:cNvSpPr txBox="1">
            <a:spLocks noGrp="1"/>
          </p:cNvSpPr>
          <p:nvPr>
            <p:ph type="body" idx="9"/>
          </p:nvPr>
        </p:nvSpPr>
        <p:spPr>
          <a:xfrm>
            <a:off x="7852442" y="4980854"/>
            <a:ext cx="3195000" cy="8103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1750"/>
              <a:buNone/>
              <a:defRPr sz="1400"/>
            </a:lvl1pPr>
            <a:lvl2pPr marL="914400" lvl="1" indent="-228600" algn="l" rtl="0">
              <a:lnSpc>
                <a:spcPct val="120000"/>
              </a:lnSpc>
              <a:spcBef>
                <a:spcPts val="500"/>
              </a:spcBef>
              <a:spcAft>
                <a:spcPts val="0"/>
              </a:spcAft>
              <a:buClr>
                <a:schemeClr val="lt1"/>
              </a:buClr>
              <a:buSzPts val="1500"/>
              <a:buNone/>
              <a:defRPr sz="1200"/>
            </a:lvl2pPr>
            <a:lvl3pPr marL="1371600" lvl="2" indent="-228600" algn="l" rtl="0">
              <a:lnSpc>
                <a:spcPct val="120000"/>
              </a:lnSpc>
              <a:spcBef>
                <a:spcPts val="500"/>
              </a:spcBef>
              <a:spcAft>
                <a:spcPts val="0"/>
              </a:spcAft>
              <a:buClr>
                <a:schemeClr val="lt1"/>
              </a:buClr>
              <a:buSzPts val="1250"/>
              <a:buNone/>
              <a:defRPr sz="1000"/>
            </a:lvl3pPr>
            <a:lvl4pPr marL="1828800" lvl="3" indent="-228600" algn="l" rtl="0">
              <a:lnSpc>
                <a:spcPct val="120000"/>
              </a:lnSpc>
              <a:spcBef>
                <a:spcPts val="500"/>
              </a:spcBef>
              <a:spcAft>
                <a:spcPts val="0"/>
              </a:spcAft>
              <a:buClr>
                <a:schemeClr val="lt1"/>
              </a:buClr>
              <a:buSzPts val="1125"/>
              <a:buNone/>
              <a:defRPr sz="900"/>
            </a:lvl4pPr>
            <a:lvl5pPr marL="2286000" lvl="4" indent="-228600" algn="l" rtl="0">
              <a:lnSpc>
                <a:spcPct val="120000"/>
              </a:lnSpc>
              <a:spcBef>
                <a:spcPts val="500"/>
              </a:spcBef>
              <a:spcAft>
                <a:spcPts val="0"/>
              </a:spcAft>
              <a:buClr>
                <a:schemeClr val="lt1"/>
              </a:buClr>
              <a:buSzPts val="1125"/>
              <a:buNone/>
              <a:defRPr sz="900"/>
            </a:lvl5pPr>
            <a:lvl6pPr marL="2743200" lvl="5" indent="-228600" algn="l" rtl="0">
              <a:lnSpc>
                <a:spcPct val="120000"/>
              </a:lnSpc>
              <a:spcBef>
                <a:spcPts val="500"/>
              </a:spcBef>
              <a:spcAft>
                <a:spcPts val="0"/>
              </a:spcAft>
              <a:buClr>
                <a:schemeClr val="lt1"/>
              </a:buClr>
              <a:buSzPts val="1125"/>
              <a:buNone/>
              <a:defRPr sz="900"/>
            </a:lvl6pPr>
            <a:lvl7pPr marL="3200400" lvl="6" indent="-228600" algn="l" rtl="0">
              <a:lnSpc>
                <a:spcPct val="120000"/>
              </a:lnSpc>
              <a:spcBef>
                <a:spcPts val="500"/>
              </a:spcBef>
              <a:spcAft>
                <a:spcPts val="0"/>
              </a:spcAft>
              <a:buClr>
                <a:schemeClr val="lt1"/>
              </a:buClr>
              <a:buSzPts val="1125"/>
              <a:buNone/>
              <a:defRPr sz="900"/>
            </a:lvl7pPr>
            <a:lvl8pPr marL="3657600" lvl="7" indent="-228600" algn="l" rtl="0">
              <a:lnSpc>
                <a:spcPct val="120000"/>
              </a:lnSpc>
              <a:spcBef>
                <a:spcPts val="500"/>
              </a:spcBef>
              <a:spcAft>
                <a:spcPts val="0"/>
              </a:spcAft>
              <a:buClr>
                <a:schemeClr val="lt1"/>
              </a:buClr>
              <a:buSzPts val="1125"/>
              <a:buNone/>
              <a:defRPr sz="900"/>
            </a:lvl8pPr>
            <a:lvl9pPr marL="4114800" lvl="8" indent="-228600" algn="l" rtl="0">
              <a:lnSpc>
                <a:spcPct val="120000"/>
              </a:lnSpc>
              <a:spcBef>
                <a:spcPts val="500"/>
              </a:spcBef>
              <a:spcAft>
                <a:spcPts val="0"/>
              </a:spcAft>
              <a:buClr>
                <a:schemeClr val="lt1"/>
              </a:buClr>
              <a:buSzPts val="1125"/>
              <a:buNone/>
              <a:defRPr sz="900"/>
            </a:lvl9pPr>
          </a:lstStyle>
          <a:p/>
        </p:txBody>
      </p:sp>
      <p:sp>
        <p:nvSpPr>
          <p:cNvPr id="215" name="Google Shape;215;p16"/>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16" name="Google Shape;216;p16"/>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17" name="Google Shape;217;p16"/>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1141413" y="618518"/>
            <a:ext cx="9906000" cy="1478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17"/>
          <p:cNvSpPr txBox="1">
            <a:spLocks noGrp="1"/>
          </p:cNvSpPr>
          <p:nvPr>
            <p:ph type="body" idx="1"/>
          </p:nvPr>
        </p:nvSpPr>
        <p:spPr>
          <a:xfrm rot="5400000">
            <a:off x="4323511" y="-932613"/>
            <a:ext cx="3541800" cy="9906000"/>
          </a:xfrm>
          <a:prstGeom prst="rect">
            <a:avLst/>
          </a:prstGeom>
          <a:noFill/>
          <a:ln>
            <a:noFill/>
          </a:ln>
        </p:spPr>
        <p:txBody>
          <a:bodyPr spcFirstLastPara="1" wrap="square" lIns="91425" tIns="45700" rIns="91425" bIns="45700" anchor="t" anchorCtr="0">
            <a:normAutofit/>
          </a:bodyPr>
          <a:lstStyle>
            <a:lvl1pPr marL="457200" lvl="0" indent="-371475" algn="l" rtl="0">
              <a:lnSpc>
                <a:spcPct val="120000"/>
              </a:lnSpc>
              <a:spcBef>
                <a:spcPts val="1000"/>
              </a:spcBef>
              <a:spcAft>
                <a:spcPts val="0"/>
              </a:spcAft>
              <a:buClr>
                <a:schemeClr val="lt1"/>
              </a:buClr>
              <a:buSzPts val="2250"/>
              <a:buChar char="•"/>
              <a:defRPr/>
            </a:lvl1pPr>
            <a:lvl2pPr marL="914400" lvl="1" indent="-371475" algn="l" rtl="0">
              <a:lnSpc>
                <a:spcPct val="120000"/>
              </a:lnSpc>
              <a:spcBef>
                <a:spcPts val="500"/>
              </a:spcBef>
              <a:spcAft>
                <a:spcPts val="0"/>
              </a:spcAft>
              <a:buClr>
                <a:schemeClr val="lt1"/>
              </a:buClr>
              <a:buSzPts val="2250"/>
              <a:buChar char="•"/>
              <a:defRPr/>
            </a:lvl2pPr>
            <a:lvl3pPr marL="1371600" lvl="2" indent="-371475" algn="l" rtl="0">
              <a:lnSpc>
                <a:spcPct val="120000"/>
              </a:lnSpc>
              <a:spcBef>
                <a:spcPts val="500"/>
              </a:spcBef>
              <a:spcAft>
                <a:spcPts val="0"/>
              </a:spcAft>
              <a:buClr>
                <a:schemeClr val="lt1"/>
              </a:buClr>
              <a:buSzPts val="2250"/>
              <a:buChar char="•"/>
              <a:defRPr/>
            </a:lvl3pPr>
            <a:lvl4pPr marL="1828800" lvl="3" indent="-371475" algn="l" rtl="0">
              <a:lnSpc>
                <a:spcPct val="120000"/>
              </a:lnSpc>
              <a:spcBef>
                <a:spcPts val="500"/>
              </a:spcBef>
              <a:spcAft>
                <a:spcPts val="0"/>
              </a:spcAft>
              <a:buClr>
                <a:schemeClr val="lt1"/>
              </a:buClr>
              <a:buSzPts val="2250"/>
              <a:buChar char="•"/>
              <a:defRPr/>
            </a:lvl4pPr>
            <a:lvl5pPr marL="2286000" lvl="4" indent="-371475" algn="l" rtl="0">
              <a:lnSpc>
                <a:spcPct val="120000"/>
              </a:lnSpc>
              <a:spcBef>
                <a:spcPts val="500"/>
              </a:spcBef>
              <a:spcAft>
                <a:spcPts val="0"/>
              </a:spcAft>
              <a:buClr>
                <a:schemeClr val="lt1"/>
              </a:buClr>
              <a:buSzPts val="2250"/>
              <a:buChar char="•"/>
              <a:defRPr/>
            </a:lvl5pPr>
            <a:lvl6pPr marL="2743200" lvl="5" indent="-371475" algn="l" rtl="0">
              <a:lnSpc>
                <a:spcPct val="120000"/>
              </a:lnSpc>
              <a:spcBef>
                <a:spcPts val="500"/>
              </a:spcBef>
              <a:spcAft>
                <a:spcPts val="0"/>
              </a:spcAft>
              <a:buClr>
                <a:schemeClr val="lt1"/>
              </a:buClr>
              <a:buSzPts val="2250"/>
              <a:buChar char="•"/>
              <a:defRPr/>
            </a:lvl6pPr>
            <a:lvl7pPr marL="3200400" lvl="6" indent="-371475" algn="l" rtl="0">
              <a:lnSpc>
                <a:spcPct val="120000"/>
              </a:lnSpc>
              <a:spcBef>
                <a:spcPts val="500"/>
              </a:spcBef>
              <a:spcAft>
                <a:spcPts val="0"/>
              </a:spcAft>
              <a:buClr>
                <a:schemeClr val="lt1"/>
              </a:buClr>
              <a:buSzPts val="2250"/>
              <a:buChar char="•"/>
              <a:defRPr/>
            </a:lvl7pPr>
            <a:lvl8pPr marL="3657600" lvl="7" indent="-371475" algn="l" rtl="0">
              <a:lnSpc>
                <a:spcPct val="120000"/>
              </a:lnSpc>
              <a:spcBef>
                <a:spcPts val="500"/>
              </a:spcBef>
              <a:spcAft>
                <a:spcPts val="0"/>
              </a:spcAft>
              <a:buClr>
                <a:schemeClr val="lt1"/>
              </a:buClr>
              <a:buSzPts val="2250"/>
              <a:buChar char="•"/>
              <a:defRPr/>
            </a:lvl8pPr>
            <a:lvl9pPr marL="4114800" lvl="8" indent="-371475" algn="l" rtl="0">
              <a:lnSpc>
                <a:spcPct val="120000"/>
              </a:lnSpc>
              <a:spcBef>
                <a:spcPts val="500"/>
              </a:spcBef>
              <a:spcAft>
                <a:spcPts val="0"/>
              </a:spcAft>
              <a:buClr>
                <a:schemeClr val="lt1"/>
              </a:buClr>
              <a:buSzPts val="2250"/>
              <a:buChar char="•"/>
              <a:defRPr/>
            </a:lvl9pPr>
          </a:lstStyle>
          <a:p/>
        </p:txBody>
      </p:sp>
      <p:sp>
        <p:nvSpPr>
          <p:cNvPr id="221" name="Google Shape;221;p17"/>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22" name="Google Shape;222;p17"/>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23" name="Google Shape;223;p17"/>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224"/>
        <p:cNvGrpSpPr/>
        <p:nvPr/>
      </p:nvGrpSpPr>
      <p:grpSpPr>
        <a:xfrm>
          <a:off x="0" y="0"/>
          <a:ext cx="0" cy="0"/>
          <a:chOff x="0" y="0"/>
          <a:chExt cx="0" cy="0"/>
        </a:xfrm>
      </p:grpSpPr>
      <p:sp>
        <p:nvSpPr>
          <p:cNvPr id="225" name="Google Shape;225;p18"/>
          <p:cNvSpPr txBox="1">
            <a:spLocks noGrp="1"/>
          </p:cNvSpPr>
          <p:nvPr>
            <p:ph type="title"/>
          </p:nvPr>
        </p:nvSpPr>
        <p:spPr>
          <a:xfrm rot="5400000">
            <a:off x="7454161" y="2197949"/>
            <a:ext cx="5181600" cy="2004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 name="Google Shape;226;p18"/>
          <p:cNvSpPr txBox="1">
            <a:spLocks noGrp="1"/>
          </p:cNvSpPr>
          <p:nvPr>
            <p:ph type="body" idx="1"/>
          </p:nvPr>
        </p:nvSpPr>
        <p:spPr>
          <a:xfrm rot="5400000">
            <a:off x="2424850" y="-673951"/>
            <a:ext cx="5181600" cy="7748700"/>
          </a:xfrm>
          <a:prstGeom prst="rect">
            <a:avLst/>
          </a:prstGeom>
          <a:noFill/>
          <a:ln>
            <a:noFill/>
          </a:ln>
        </p:spPr>
        <p:txBody>
          <a:bodyPr spcFirstLastPara="1" wrap="square" lIns="91425" tIns="45700" rIns="91425" bIns="45700" anchor="t" anchorCtr="0">
            <a:normAutofit/>
          </a:bodyPr>
          <a:lstStyle>
            <a:lvl1pPr marL="457200" lvl="0" indent="-371475" algn="l" rtl="0">
              <a:lnSpc>
                <a:spcPct val="120000"/>
              </a:lnSpc>
              <a:spcBef>
                <a:spcPts val="1000"/>
              </a:spcBef>
              <a:spcAft>
                <a:spcPts val="0"/>
              </a:spcAft>
              <a:buClr>
                <a:schemeClr val="lt1"/>
              </a:buClr>
              <a:buSzPts val="2250"/>
              <a:buChar char="•"/>
              <a:defRPr/>
            </a:lvl1pPr>
            <a:lvl2pPr marL="914400" lvl="1" indent="-371475" algn="l" rtl="0">
              <a:lnSpc>
                <a:spcPct val="120000"/>
              </a:lnSpc>
              <a:spcBef>
                <a:spcPts val="500"/>
              </a:spcBef>
              <a:spcAft>
                <a:spcPts val="0"/>
              </a:spcAft>
              <a:buClr>
                <a:schemeClr val="lt1"/>
              </a:buClr>
              <a:buSzPts val="2250"/>
              <a:buChar char="•"/>
              <a:defRPr/>
            </a:lvl2pPr>
            <a:lvl3pPr marL="1371600" lvl="2" indent="-371475" algn="l" rtl="0">
              <a:lnSpc>
                <a:spcPct val="120000"/>
              </a:lnSpc>
              <a:spcBef>
                <a:spcPts val="500"/>
              </a:spcBef>
              <a:spcAft>
                <a:spcPts val="0"/>
              </a:spcAft>
              <a:buClr>
                <a:schemeClr val="lt1"/>
              </a:buClr>
              <a:buSzPts val="2250"/>
              <a:buChar char="•"/>
              <a:defRPr/>
            </a:lvl3pPr>
            <a:lvl4pPr marL="1828800" lvl="3" indent="-371475" algn="l" rtl="0">
              <a:lnSpc>
                <a:spcPct val="120000"/>
              </a:lnSpc>
              <a:spcBef>
                <a:spcPts val="500"/>
              </a:spcBef>
              <a:spcAft>
                <a:spcPts val="0"/>
              </a:spcAft>
              <a:buClr>
                <a:schemeClr val="lt1"/>
              </a:buClr>
              <a:buSzPts val="2250"/>
              <a:buChar char="•"/>
              <a:defRPr/>
            </a:lvl4pPr>
            <a:lvl5pPr marL="2286000" lvl="4" indent="-371475" algn="l" rtl="0">
              <a:lnSpc>
                <a:spcPct val="120000"/>
              </a:lnSpc>
              <a:spcBef>
                <a:spcPts val="500"/>
              </a:spcBef>
              <a:spcAft>
                <a:spcPts val="0"/>
              </a:spcAft>
              <a:buClr>
                <a:schemeClr val="lt1"/>
              </a:buClr>
              <a:buSzPts val="2250"/>
              <a:buChar char="•"/>
              <a:defRPr/>
            </a:lvl5pPr>
            <a:lvl6pPr marL="2743200" lvl="5" indent="-371475" algn="l" rtl="0">
              <a:lnSpc>
                <a:spcPct val="120000"/>
              </a:lnSpc>
              <a:spcBef>
                <a:spcPts val="500"/>
              </a:spcBef>
              <a:spcAft>
                <a:spcPts val="0"/>
              </a:spcAft>
              <a:buClr>
                <a:schemeClr val="lt1"/>
              </a:buClr>
              <a:buSzPts val="2250"/>
              <a:buChar char="•"/>
              <a:defRPr/>
            </a:lvl6pPr>
            <a:lvl7pPr marL="3200400" lvl="6" indent="-371475" algn="l" rtl="0">
              <a:lnSpc>
                <a:spcPct val="120000"/>
              </a:lnSpc>
              <a:spcBef>
                <a:spcPts val="500"/>
              </a:spcBef>
              <a:spcAft>
                <a:spcPts val="0"/>
              </a:spcAft>
              <a:buClr>
                <a:schemeClr val="lt1"/>
              </a:buClr>
              <a:buSzPts val="2250"/>
              <a:buChar char="•"/>
              <a:defRPr/>
            </a:lvl7pPr>
            <a:lvl8pPr marL="3657600" lvl="7" indent="-371475" algn="l" rtl="0">
              <a:lnSpc>
                <a:spcPct val="120000"/>
              </a:lnSpc>
              <a:spcBef>
                <a:spcPts val="500"/>
              </a:spcBef>
              <a:spcAft>
                <a:spcPts val="0"/>
              </a:spcAft>
              <a:buClr>
                <a:schemeClr val="lt1"/>
              </a:buClr>
              <a:buSzPts val="2250"/>
              <a:buChar char="•"/>
              <a:defRPr/>
            </a:lvl8pPr>
            <a:lvl9pPr marL="4114800" lvl="8" indent="-371475" algn="l" rtl="0">
              <a:lnSpc>
                <a:spcPct val="120000"/>
              </a:lnSpc>
              <a:spcBef>
                <a:spcPts val="500"/>
              </a:spcBef>
              <a:spcAft>
                <a:spcPts val="0"/>
              </a:spcAft>
              <a:buClr>
                <a:schemeClr val="lt1"/>
              </a:buClr>
              <a:buSzPts val="2250"/>
              <a:buChar char="•"/>
              <a:defRPr/>
            </a:lvl9pPr>
          </a:lstStyle>
          <a:p/>
        </p:txBody>
      </p:sp>
      <p:sp>
        <p:nvSpPr>
          <p:cNvPr id="227" name="Google Shape;227;p18"/>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28" name="Google Shape;228;p18"/>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229" name="Google Shape;229;p18"/>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1141413" y="618518"/>
            <a:ext cx="9906000" cy="1478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3"/>
          <p:cNvSpPr txBox="1">
            <a:spLocks noGrp="1"/>
          </p:cNvSpPr>
          <p:nvPr>
            <p:ph type="body" idx="1"/>
          </p:nvPr>
        </p:nvSpPr>
        <p:spPr>
          <a:xfrm>
            <a:off x="1141412" y="2249487"/>
            <a:ext cx="9906000" cy="3541800"/>
          </a:xfrm>
          <a:prstGeom prst="rect">
            <a:avLst/>
          </a:prstGeom>
          <a:noFill/>
          <a:ln>
            <a:noFill/>
          </a:ln>
        </p:spPr>
        <p:txBody>
          <a:bodyPr spcFirstLastPara="1" wrap="square" lIns="91425" tIns="45700" rIns="91425" bIns="45700" anchor="t" anchorCtr="0">
            <a:normAutofit/>
          </a:bodyPr>
          <a:lstStyle>
            <a:lvl1pPr marL="457200" lvl="0" indent="-371475" algn="l" rtl="0">
              <a:lnSpc>
                <a:spcPct val="120000"/>
              </a:lnSpc>
              <a:spcBef>
                <a:spcPts val="1000"/>
              </a:spcBef>
              <a:spcAft>
                <a:spcPts val="0"/>
              </a:spcAft>
              <a:buClr>
                <a:schemeClr val="lt1"/>
              </a:buClr>
              <a:buSzPts val="2250"/>
              <a:buChar char="•"/>
              <a:defRPr/>
            </a:lvl1pPr>
            <a:lvl2pPr marL="914400" lvl="1" indent="-371475" algn="l" rtl="0">
              <a:lnSpc>
                <a:spcPct val="120000"/>
              </a:lnSpc>
              <a:spcBef>
                <a:spcPts val="500"/>
              </a:spcBef>
              <a:spcAft>
                <a:spcPts val="0"/>
              </a:spcAft>
              <a:buClr>
                <a:schemeClr val="lt1"/>
              </a:buClr>
              <a:buSzPts val="2250"/>
              <a:buChar char="•"/>
              <a:defRPr/>
            </a:lvl2pPr>
            <a:lvl3pPr marL="1371600" lvl="2" indent="-371475" algn="l" rtl="0">
              <a:lnSpc>
                <a:spcPct val="120000"/>
              </a:lnSpc>
              <a:spcBef>
                <a:spcPts val="500"/>
              </a:spcBef>
              <a:spcAft>
                <a:spcPts val="0"/>
              </a:spcAft>
              <a:buClr>
                <a:schemeClr val="lt1"/>
              </a:buClr>
              <a:buSzPts val="2250"/>
              <a:buChar char="•"/>
              <a:defRPr/>
            </a:lvl3pPr>
            <a:lvl4pPr marL="1828800" lvl="3" indent="-371475" algn="l" rtl="0">
              <a:lnSpc>
                <a:spcPct val="120000"/>
              </a:lnSpc>
              <a:spcBef>
                <a:spcPts val="500"/>
              </a:spcBef>
              <a:spcAft>
                <a:spcPts val="0"/>
              </a:spcAft>
              <a:buClr>
                <a:schemeClr val="lt1"/>
              </a:buClr>
              <a:buSzPts val="2250"/>
              <a:buChar char="•"/>
              <a:defRPr/>
            </a:lvl4pPr>
            <a:lvl5pPr marL="2286000" lvl="4" indent="-371475" algn="l" rtl="0">
              <a:lnSpc>
                <a:spcPct val="120000"/>
              </a:lnSpc>
              <a:spcBef>
                <a:spcPts val="500"/>
              </a:spcBef>
              <a:spcAft>
                <a:spcPts val="0"/>
              </a:spcAft>
              <a:buClr>
                <a:schemeClr val="lt1"/>
              </a:buClr>
              <a:buSzPts val="2250"/>
              <a:buChar char="•"/>
              <a:defRPr/>
            </a:lvl5pPr>
            <a:lvl6pPr marL="2743200" lvl="5" indent="-371475" algn="l" rtl="0">
              <a:lnSpc>
                <a:spcPct val="120000"/>
              </a:lnSpc>
              <a:spcBef>
                <a:spcPts val="500"/>
              </a:spcBef>
              <a:spcAft>
                <a:spcPts val="0"/>
              </a:spcAft>
              <a:buClr>
                <a:schemeClr val="lt1"/>
              </a:buClr>
              <a:buSzPts val="2250"/>
              <a:buChar char="•"/>
              <a:defRPr/>
            </a:lvl6pPr>
            <a:lvl7pPr marL="3200400" lvl="6" indent="-371475" algn="l" rtl="0">
              <a:lnSpc>
                <a:spcPct val="120000"/>
              </a:lnSpc>
              <a:spcBef>
                <a:spcPts val="500"/>
              </a:spcBef>
              <a:spcAft>
                <a:spcPts val="0"/>
              </a:spcAft>
              <a:buClr>
                <a:schemeClr val="lt1"/>
              </a:buClr>
              <a:buSzPts val="2250"/>
              <a:buChar char="•"/>
              <a:defRPr/>
            </a:lvl7pPr>
            <a:lvl8pPr marL="3657600" lvl="7" indent="-371475" algn="l" rtl="0">
              <a:lnSpc>
                <a:spcPct val="120000"/>
              </a:lnSpc>
              <a:spcBef>
                <a:spcPts val="500"/>
              </a:spcBef>
              <a:spcAft>
                <a:spcPts val="0"/>
              </a:spcAft>
              <a:buClr>
                <a:schemeClr val="lt1"/>
              </a:buClr>
              <a:buSzPts val="2250"/>
              <a:buChar char="•"/>
              <a:defRPr/>
            </a:lvl8pPr>
            <a:lvl9pPr marL="4114800" lvl="8" indent="-371475" algn="l" rtl="0">
              <a:lnSpc>
                <a:spcPct val="120000"/>
              </a:lnSpc>
              <a:spcBef>
                <a:spcPts val="500"/>
              </a:spcBef>
              <a:spcAft>
                <a:spcPts val="0"/>
              </a:spcAft>
              <a:buClr>
                <a:schemeClr val="lt1"/>
              </a:buClr>
              <a:buSzPts val="2250"/>
              <a:buChar char="•"/>
              <a:defRPr/>
            </a:lvl9pPr>
          </a:lstStyle>
          <a:p/>
        </p:txBody>
      </p:sp>
      <p:sp>
        <p:nvSpPr>
          <p:cNvPr id="117" name="Google Shape;117;p3"/>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8" name="Google Shape;118;p3"/>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19" name="Google Shape;119;p3"/>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20"/>
        <p:cNvGrpSpPr/>
        <p:nvPr/>
      </p:nvGrpSpPr>
      <p:grpSpPr>
        <a:xfrm>
          <a:off x="0" y="0"/>
          <a:ext cx="0" cy="0"/>
          <a:chOff x="0" y="0"/>
          <a:chExt cx="0" cy="0"/>
        </a:xfrm>
      </p:grpSpPr>
      <p:sp>
        <p:nvSpPr>
          <p:cNvPr id="121" name="Google Shape;121;p4"/>
          <p:cNvSpPr txBox="1">
            <a:spLocks noGrp="1"/>
          </p:cNvSpPr>
          <p:nvPr>
            <p:ph type="title"/>
          </p:nvPr>
        </p:nvSpPr>
        <p:spPr>
          <a:xfrm>
            <a:off x="1141411" y="1419226"/>
            <a:ext cx="99060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600"/>
              <a:buFont typeface="Twentieth Century"/>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4"/>
          <p:cNvSpPr txBox="1">
            <a:spLocks noGrp="1"/>
          </p:cNvSpPr>
          <p:nvPr>
            <p:ph type="body" idx="1"/>
          </p:nvPr>
        </p:nvSpPr>
        <p:spPr>
          <a:xfrm>
            <a:off x="1141411" y="4424362"/>
            <a:ext cx="9906000" cy="13749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2250"/>
              <a:buNone/>
              <a:defRPr sz="1800" cap="none">
                <a:solidFill>
                  <a:schemeClr val="lt1"/>
                </a:solidFill>
              </a:defRPr>
            </a:lvl1pPr>
            <a:lvl2pPr marL="914400" lvl="1" indent="-228600" algn="l" rtl="0">
              <a:lnSpc>
                <a:spcPct val="120000"/>
              </a:lnSpc>
              <a:spcBef>
                <a:spcPts val="500"/>
              </a:spcBef>
              <a:spcAft>
                <a:spcPts val="0"/>
              </a:spcAft>
              <a:buClr>
                <a:schemeClr val="lt1"/>
              </a:buClr>
              <a:buSzPts val="2250"/>
              <a:buNone/>
              <a:defRPr sz="1800">
                <a:solidFill>
                  <a:schemeClr val="lt1"/>
                </a:solidFill>
              </a:defRPr>
            </a:lvl2pPr>
            <a:lvl3pPr marL="1371600" lvl="2" indent="-228600" algn="l" rtl="0">
              <a:lnSpc>
                <a:spcPct val="120000"/>
              </a:lnSpc>
              <a:spcBef>
                <a:spcPts val="500"/>
              </a:spcBef>
              <a:spcAft>
                <a:spcPts val="0"/>
              </a:spcAft>
              <a:buClr>
                <a:schemeClr val="lt1"/>
              </a:buClr>
              <a:buSzPts val="2250"/>
              <a:buNone/>
              <a:defRPr sz="1800">
                <a:solidFill>
                  <a:schemeClr val="lt1"/>
                </a:solidFill>
              </a:defRPr>
            </a:lvl3pPr>
            <a:lvl4pPr marL="1828800" lvl="3" indent="-228600" algn="l" rtl="0">
              <a:lnSpc>
                <a:spcPct val="120000"/>
              </a:lnSpc>
              <a:spcBef>
                <a:spcPts val="500"/>
              </a:spcBef>
              <a:spcAft>
                <a:spcPts val="0"/>
              </a:spcAft>
              <a:buClr>
                <a:schemeClr val="lt1"/>
              </a:buClr>
              <a:buSzPts val="2000"/>
              <a:buNone/>
              <a:defRPr sz="1600">
                <a:solidFill>
                  <a:schemeClr val="lt1"/>
                </a:solidFill>
              </a:defRPr>
            </a:lvl4pPr>
            <a:lvl5pPr marL="2286000" lvl="4" indent="-228600" algn="l" rtl="0">
              <a:lnSpc>
                <a:spcPct val="120000"/>
              </a:lnSpc>
              <a:spcBef>
                <a:spcPts val="500"/>
              </a:spcBef>
              <a:spcAft>
                <a:spcPts val="0"/>
              </a:spcAft>
              <a:buClr>
                <a:schemeClr val="lt1"/>
              </a:buClr>
              <a:buSzPts val="2000"/>
              <a:buNone/>
              <a:defRPr sz="1600">
                <a:solidFill>
                  <a:schemeClr val="lt1"/>
                </a:solidFill>
              </a:defRPr>
            </a:lvl5pPr>
            <a:lvl6pPr marL="2743200" lvl="5" indent="-228600" algn="l" rtl="0">
              <a:lnSpc>
                <a:spcPct val="120000"/>
              </a:lnSpc>
              <a:spcBef>
                <a:spcPts val="500"/>
              </a:spcBef>
              <a:spcAft>
                <a:spcPts val="0"/>
              </a:spcAft>
              <a:buClr>
                <a:schemeClr val="lt1"/>
              </a:buClr>
              <a:buSzPts val="2000"/>
              <a:buNone/>
              <a:defRPr sz="1600">
                <a:solidFill>
                  <a:schemeClr val="lt1"/>
                </a:solidFill>
              </a:defRPr>
            </a:lvl6pPr>
            <a:lvl7pPr marL="3200400" lvl="6" indent="-228600" algn="l" rtl="0">
              <a:lnSpc>
                <a:spcPct val="120000"/>
              </a:lnSpc>
              <a:spcBef>
                <a:spcPts val="500"/>
              </a:spcBef>
              <a:spcAft>
                <a:spcPts val="0"/>
              </a:spcAft>
              <a:buClr>
                <a:schemeClr val="lt1"/>
              </a:buClr>
              <a:buSzPts val="2000"/>
              <a:buNone/>
              <a:defRPr sz="1600">
                <a:solidFill>
                  <a:schemeClr val="lt1"/>
                </a:solidFill>
              </a:defRPr>
            </a:lvl7pPr>
            <a:lvl8pPr marL="3657600" lvl="7" indent="-228600" algn="l" rtl="0">
              <a:lnSpc>
                <a:spcPct val="120000"/>
              </a:lnSpc>
              <a:spcBef>
                <a:spcPts val="500"/>
              </a:spcBef>
              <a:spcAft>
                <a:spcPts val="0"/>
              </a:spcAft>
              <a:buClr>
                <a:schemeClr val="lt1"/>
              </a:buClr>
              <a:buSzPts val="2000"/>
              <a:buNone/>
              <a:defRPr sz="1600">
                <a:solidFill>
                  <a:schemeClr val="lt1"/>
                </a:solidFill>
              </a:defRPr>
            </a:lvl8pPr>
            <a:lvl9pPr marL="4114800" lvl="8" indent="-228600" algn="l" rtl="0">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4"/>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24" name="Google Shape;124;p4"/>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25" name="Google Shape;125;p4"/>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1141413" y="618518"/>
            <a:ext cx="9906000" cy="1478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8" name="Google Shape;128;p5"/>
          <p:cNvSpPr txBox="1">
            <a:spLocks noGrp="1"/>
          </p:cNvSpPr>
          <p:nvPr>
            <p:ph type="body" idx="1"/>
          </p:nvPr>
        </p:nvSpPr>
        <p:spPr>
          <a:xfrm>
            <a:off x="1141410" y="2249486"/>
            <a:ext cx="4878300" cy="3541800"/>
          </a:xfrm>
          <a:prstGeom prst="rect">
            <a:avLst/>
          </a:prstGeom>
          <a:noFill/>
          <a:ln>
            <a:noFill/>
          </a:ln>
        </p:spPr>
        <p:txBody>
          <a:bodyPr spcFirstLastPara="1" wrap="square" lIns="91425" tIns="45700" rIns="91425" bIns="45700" anchor="t" anchorCtr="0">
            <a:normAutofit/>
          </a:bodyPr>
          <a:lstStyle>
            <a:lvl1pPr marL="457200" lvl="0" indent="-371475" algn="l" rtl="0">
              <a:lnSpc>
                <a:spcPct val="120000"/>
              </a:lnSpc>
              <a:spcBef>
                <a:spcPts val="1000"/>
              </a:spcBef>
              <a:spcAft>
                <a:spcPts val="0"/>
              </a:spcAft>
              <a:buClr>
                <a:schemeClr val="lt1"/>
              </a:buClr>
              <a:buSzPts val="2250"/>
              <a:buChar char="•"/>
              <a:defRPr/>
            </a:lvl1pPr>
            <a:lvl2pPr marL="914400" lvl="1" indent="-371475" algn="l" rtl="0">
              <a:lnSpc>
                <a:spcPct val="120000"/>
              </a:lnSpc>
              <a:spcBef>
                <a:spcPts val="500"/>
              </a:spcBef>
              <a:spcAft>
                <a:spcPts val="0"/>
              </a:spcAft>
              <a:buClr>
                <a:schemeClr val="lt1"/>
              </a:buClr>
              <a:buSzPts val="2250"/>
              <a:buChar char="•"/>
              <a:defRPr/>
            </a:lvl2pPr>
            <a:lvl3pPr marL="1371600" lvl="2" indent="-371475" algn="l" rtl="0">
              <a:lnSpc>
                <a:spcPct val="120000"/>
              </a:lnSpc>
              <a:spcBef>
                <a:spcPts val="500"/>
              </a:spcBef>
              <a:spcAft>
                <a:spcPts val="0"/>
              </a:spcAft>
              <a:buClr>
                <a:schemeClr val="lt1"/>
              </a:buClr>
              <a:buSzPts val="2250"/>
              <a:buChar char="•"/>
              <a:defRPr/>
            </a:lvl3pPr>
            <a:lvl4pPr marL="1828800" lvl="3" indent="-371475" algn="l" rtl="0">
              <a:lnSpc>
                <a:spcPct val="120000"/>
              </a:lnSpc>
              <a:spcBef>
                <a:spcPts val="500"/>
              </a:spcBef>
              <a:spcAft>
                <a:spcPts val="0"/>
              </a:spcAft>
              <a:buClr>
                <a:schemeClr val="lt1"/>
              </a:buClr>
              <a:buSzPts val="2250"/>
              <a:buChar char="•"/>
              <a:defRPr/>
            </a:lvl4pPr>
            <a:lvl5pPr marL="2286000" lvl="4" indent="-371475" algn="l" rtl="0">
              <a:lnSpc>
                <a:spcPct val="120000"/>
              </a:lnSpc>
              <a:spcBef>
                <a:spcPts val="500"/>
              </a:spcBef>
              <a:spcAft>
                <a:spcPts val="0"/>
              </a:spcAft>
              <a:buClr>
                <a:schemeClr val="lt1"/>
              </a:buClr>
              <a:buSzPts val="2250"/>
              <a:buChar char="•"/>
              <a:defRPr/>
            </a:lvl5pPr>
            <a:lvl6pPr marL="2743200" lvl="5" indent="-371475" algn="l" rtl="0">
              <a:lnSpc>
                <a:spcPct val="120000"/>
              </a:lnSpc>
              <a:spcBef>
                <a:spcPts val="500"/>
              </a:spcBef>
              <a:spcAft>
                <a:spcPts val="0"/>
              </a:spcAft>
              <a:buClr>
                <a:schemeClr val="lt1"/>
              </a:buClr>
              <a:buSzPts val="2250"/>
              <a:buChar char="•"/>
              <a:defRPr/>
            </a:lvl6pPr>
            <a:lvl7pPr marL="3200400" lvl="6" indent="-371475" algn="l" rtl="0">
              <a:lnSpc>
                <a:spcPct val="120000"/>
              </a:lnSpc>
              <a:spcBef>
                <a:spcPts val="500"/>
              </a:spcBef>
              <a:spcAft>
                <a:spcPts val="0"/>
              </a:spcAft>
              <a:buClr>
                <a:schemeClr val="lt1"/>
              </a:buClr>
              <a:buSzPts val="2250"/>
              <a:buChar char="•"/>
              <a:defRPr/>
            </a:lvl7pPr>
            <a:lvl8pPr marL="3657600" lvl="7" indent="-371475" algn="l" rtl="0">
              <a:lnSpc>
                <a:spcPct val="120000"/>
              </a:lnSpc>
              <a:spcBef>
                <a:spcPts val="500"/>
              </a:spcBef>
              <a:spcAft>
                <a:spcPts val="0"/>
              </a:spcAft>
              <a:buClr>
                <a:schemeClr val="lt1"/>
              </a:buClr>
              <a:buSzPts val="2250"/>
              <a:buChar char="•"/>
              <a:defRPr/>
            </a:lvl8pPr>
            <a:lvl9pPr marL="4114800" lvl="8" indent="-371475" algn="l" rtl="0">
              <a:lnSpc>
                <a:spcPct val="120000"/>
              </a:lnSpc>
              <a:spcBef>
                <a:spcPts val="500"/>
              </a:spcBef>
              <a:spcAft>
                <a:spcPts val="0"/>
              </a:spcAft>
              <a:buClr>
                <a:schemeClr val="lt1"/>
              </a:buClr>
              <a:buSzPts val="2250"/>
              <a:buChar char="•"/>
              <a:defRPr/>
            </a:lvl9pPr>
          </a:lstStyle>
          <a:p/>
        </p:txBody>
      </p:sp>
      <p:sp>
        <p:nvSpPr>
          <p:cNvPr id="129" name="Google Shape;129;p5"/>
          <p:cNvSpPr txBox="1">
            <a:spLocks noGrp="1"/>
          </p:cNvSpPr>
          <p:nvPr>
            <p:ph type="body" idx="2"/>
          </p:nvPr>
        </p:nvSpPr>
        <p:spPr>
          <a:xfrm>
            <a:off x="6172200" y="2249486"/>
            <a:ext cx="4875300" cy="3541800"/>
          </a:xfrm>
          <a:prstGeom prst="rect">
            <a:avLst/>
          </a:prstGeom>
          <a:noFill/>
          <a:ln>
            <a:noFill/>
          </a:ln>
        </p:spPr>
        <p:txBody>
          <a:bodyPr spcFirstLastPara="1" wrap="square" lIns="91425" tIns="45700" rIns="91425" bIns="45700" anchor="t" anchorCtr="0">
            <a:normAutofit/>
          </a:bodyPr>
          <a:lstStyle>
            <a:lvl1pPr marL="457200" lvl="0" indent="-371475" algn="l" rtl="0">
              <a:lnSpc>
                <a:spcPct val="120000"/>
              </a:lnSpc>
              <a:spcBef>
                <a:spcPts val="1000"/>
              </a:spcBef>
              <a:spcAft>
                <a:spcPts val="0"/>
              </a:spcAft>
              <a:buClr>
                <a:schemeClr val="lt1"/>
              </a:buClr>
              <a:buSzPts val="2250"/>
              <a:buChar char="•"/>
              <a:defRPr/>
            </a:lvl1pPr>
            <a:lvl2pPr marL="914400" lvl="1" indent="-371475" algn="l" rtl="0">
              <a:lnSpc>
                <a:spcPct val="120000"/>
              </a:lnSpc>
              <a:spcBef>
                <a:spcPts val="500"/>
              </a:spcBef>
              <a:spcAft>
                <a:spcPts val="0"/>
              </a:spcAft>
              <a:buClr>
                <a:schemeClr val="lt1"/>
              </a:buClr>
              <a:buSzPts val="2250"/>
              <a:buChar char="•"/>
              <a:defRPr/>
            </a:lvl2pPr>
            <a:lvl3pPr marL="1371600" lvl="2" indent="-371475" algn="l" rtl="0">
              <a:lnSpc>
                <a:spcPct val="120000"/>
              </a:lnSpc>
              <a:spcBef>
                <a:spcPts val="500"/>
              </a:spcBef>
              <a:spcAft>
                <a:spcPts val="0"/>
              </a:spcAft>
              <a:buClr>
                <a:schemeClr val="lt1"/>
              </a:buClr>
              <a:buSzPts val="2250"/>
              <a:buChar char="•"/>
              <a:defRPr/>
            </a:lvl3pPr>
            <a:lvl4pPr marL="1828800" lvl="3" indent="-371475" algn="l" rtl="0">
              <a:lnSpc>
                <a:spcPct val="120000"/>
              </a:lnSpc>
              <a:spcBef>
                <a:spcPts val="500"/>
              </a:spcBef>
              <a:spcAft>
                <a:spcPts val="0"/>
              </a:spcAft>
              <a:buClr>
                <a:schemeClr val="lt1"/>
              </a:buClr>
              <a:buSzPts val="2250"/>
              <a:buChar char="•"/>
              <a:defRPr/>
            </a:lvl4pPr>
            <a:lvl5pPr marL="2286000" lvl="4" indent="-371475" algn="l" rtl="0">
              <a:lnSpc>
                <a:spcPct val="120000"/>
              </a:lnSpc>
              <a:spcBef>
                <a:spcPts val="500"/>
              </a:spcBef>
              <a:spcAft>
                <a:spcPts val="0"/>
              </a:spcAft>
              <a:buClr>
                <a:schemeClr val="lt1"/>
              </a:buClr>
              <a:buSzPts val="2250"/>
              <a:buChar char="•"/>
              <a:defRPr/>
            </a:lvl5pPr>
            <a:lvl6pPr marL="2743200" lvl="5" indent="-371475" algn="l" rtl="0">
              <a:lnSpc>
                <a:spcPct val="120000"/>
              </a:lnSpc>
              <a:spcBef>
                <a:spcPts val="500"/>
              </a:spcBef>
              <a:spcAft>
                <a:spcPts val="0"/>
              </a:spcAft>
              <a:buClr>
                <a:schemeClr val="lt1"/>
              </a:buClr>
              <a:buSzPts val="2250"/>
              <a:buChar char="•"/>
              <a:defRPr/>
            </a:lvl6pPr>
            <a:lvl7pPr marL="3200400" lvl="6" indent="-371475" algn="l" rtl="0">
              <a:lnSpc>
                <a:spcPct val="120000"/>
              </a:lnSpc>
              <a:spcBef>
                <a:spcPts val="500"/>
              </a:spcBef>
              <a:spcAft>
                <a:spcPts val="0"/>
              </a:spcAft>
              <a:buClr>
                <a:schemeClr val="lt1"/>
              </a:buClr>
              <a:buSzPts val="2250"/>
              <a:buChar char="•"/>
              <a:defRPr/>
            </a:lvl7pPr>
            <a:lvl8pPr marL="3657600" lvl="7" indent="-371475" algn="l" rtl="0">
              <a:lnSpc>
                <a:spcPct val="120000"/>
              </a:lnSpc>
              <a:spcBef>
                <a:spcPts val="500"/>
              </a:spcBef>
              <a:spcAft>
                <a:spcPts val="0"/>
              </a:spcAft>
              <a:buClr>
                <a:schemeClr val="lt1"/>
              </a:buClr>
              <a:buSzPts val="2250"/>
              <a:buChar char="•"/>
              <a:defRPr/>
            </a:lvl8pPr>
            <a:lvl9pPr marL="4114800" lvl="8" indent="-371475" algn="l" rtl="0">
              <a:lnSpc>
                <a:spcPct val="120000"/>
              </a:lnSpc>
              <a:spcBef>
                <a:spcPts val="500"/>
              </a:spcBef>
              <a:spcAft>
                <a:spcPts val="0"/>
              </a:spcAft>
              <a:buClr>
                <a:schemeClr val="lt1"/>
              </a:buClr>
              <a:buSzPts val="2250"/>
              <a:buChar char="•"/>
              <a:defRPr/>
            </a:lvl9pPr>
          </a:lstStyle>
          <a:p/>
        </p:txBody>
      </p:sp>
      <p:sp>
        <p:nvSpPr>
          <p:cNvPr id="130" name="Google Shape;130;p5"/>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1" name="Google Shape;131;p5"/>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32" name="Google Shape;132;p5"/>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1141411" y="619126"/>
            <a:ext cx="9906000" cy="1478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6"/>
          <p:cNvSpPr txBox="1">
            <a:spLocks noGrp="1"/>
          </p:cNvSpPr>
          <p:nvPr>
            <p:ph type="body" idx="1"/>
          </p:nvPr>
        </p:nvSpPr>
        <p:spPr>
          <a:xfrm>
            <a:off x="1370019" y="2249486"/>
            <a:ext cx="46497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3000"/>
              <a:buNone/>
              <a:defRPr sz="2400" b="0" cap="none">
                <a:solidFill>
                  <a:schemeClr val="lt1"/>
                </a:solidFill>
              </a:defRPr>
            </a:lvl1pPr>
            <a:lvl2pPr marL="914400" lvl="1" indent="-228600" algn="l" rtl="0">
              <a:lnSpc>
                <a:spcPct val="120000"/>
              </a:lnSpc>
              <a:spcBef>
                <a:spcPts val="500"/>
              </a:spcBef>
              <a:spcAft>
                <a:spcPts val="0"/>
              </a:spcAft>
              <a:buClr>
                <a:schemeClr val="lt1"/>
              </a:buClr>
              <a:buSzPts val="2500"/>
              <a:buNone/>
              <a:defRPr sz="2000" b="1"/>
            </a:lvl2pPr>
            <a:lvl3pPr marL="1371600" lvl="2" indent="-228600" algn="l" rtl="0">
              <a:lnSpc>
                <a:spcPct val="120000"/>
              </a:lnSpc>
              <a:spcBef>
                <a:spcPts val="500"/>
              </a:spcBef>
              <a:spcAft>
                <a:spcPts val="0"/>
              </a:spcAft>
              <a:buClr>
                <a:schemeClr val="lt1"/>
              </a:buClr>
              <a:buSzPts val="2250"/>
              <a:buNone/>
              <a:defRPr sz="1800" b="1"/>
            </a:lvl3pPr>
            <a:lvl4pPr marL="1828800" lvl="3" indent="-228600" algn="l" rtl="0">
              <a:lnSpc>
                <a:spcPct val="120000"/>
              </a:lnSpc>
              <a:spcBef>
                <a:spcPts val="500"/>
              </a:spcBef>
              <a:spcAft>
                <a:spcPts val="0"/>
              </a:spcAft>
              <a:buClr>
                <a:schemeClr val="lt1"/>
              </a:buClr>
              <a:buSzPts val="2000"/>
              <a:buNone/>
              <a:defRPr sz="1600" b="1"/>
            </a:lvl4pPr>
            <a:lvl5pPr marL="2286000" lvl="4" indent="-228600" algn="l" rtl="0">
              <a:lnSpc>
                <a:spcPct val="120000"/>
              </a:lnSpc>
              <a:spcBef>
                <a:spcPts val="500"/>
              </a:spcBef>
              <a:spcAft>
                <a:spcPts val="0"/>
              </a:spcAft>
              <a:buClr>
                <a:schemeClr val="lt1"/>
              </a:buClr>
              <a:buSzPts val="2000"/>
              <a:buNone/>
              <a:defRPr sz="1600" b="1"/>
            </a:lvl5pPr>
            <a:lvl6pPr marL="2743200" lvl="5" indent="-228600" algn="l" rtl="0">
              <a:lnSpc>
                <a:spcPct val="120000"/>
              </a:lnSpc>
              <a:spcBef>
                <a:spcPts val="500"/>
              </a:spcBef>
              <a:spcAft>
                <a:spcPts val="0"/>
              </a:spcAft>
              <a:buClr>
                <a:schemeClr val="lt1"/>
              </a:buClr>
              <a:buSzPts val="2000"/>
              <a:buNone/>
              <a:defRPr sz="1600" b="1"/>
            </a:lvl6pPr>
            <a:lvl7pPr marL="3200400" lvl="6" indent="-228600" algn="l" rtl="0">
              <a:lnSpc>
                <a:spcPct val="120000"/>
              </a:lnSpc>
              <a:spcBef>
                <a:spcPts val="500"/>
              </a:spcBef>
              <a:spcAft>
                <a:spcPts val="0"/>
              </a:spcAft>
              <a:buClr>
                <a:schemeClr val="lt1"/>
              </a:buClr>
              <a:buSzPts val="2000"/>
              <a:buNone/>
              <a:defRPr sz="1600" b="1"/>
            </a:lvl7pPr>
            <a:lvl8pPr marL="3657600" lvl="7" indent="-228600" algn="l" rtl="0">
              <a:lnSpc>
                <a:spcPct val="120000"/>
              </a:lnSpc>
              <a:spcBef>
                <a:spcPts val="500"/>
              </a:spcBef>
              <a:spcAft>
                <a:spcPts val="0"/>
              </a:spcAft>
              <a:buClr>
                <a:schemeClr val="lt1"/>
              </a:buClr>
              <a:buSzPts val="2000"/>
              <a:buNone/>
              <a:defRPr sz="1600" b="1"/>
            </a:lvl8pPr>
            <a:lvl9pPr marL="4114800" lvl="8" indent="-228600" algn="l" rtl="0">
              <a:lnSpc>
                <a:spcPct val="120000"/>
              </a:lnSpc>
              <a:spcBef>
                <a:spcPts val="500"/>
              </a:spcBef>
              <a:spcAft>
                <a:spcPts val="0"/>
              </a:spcAft>
              <a:buClr>
                <a:schemeClr val="lt1"/>
              </a:buClr>
              <a:buSzPts val="2000"/>
              <a:buNone/>
              <a:defRPr sz="1600" b="1"/>
            </a:lvl9pPr>
          </a:lstStyle>
          <a:p/>
        </p:txBody>
      </p:sp>
      <p:sp>
        <p:nvSpPr>
          <p:cNvPr id="136" name="Google Shape;136;p6"/>
          <p:cNvSpPr txBox="1">
            <a:spLocks noGrp="1"/>
          </p:cNvSpPr>
          <p:nvPr>
            <p:ph type="body" idx="2"/>
          </p:nvPr>
        </p:nvSpPr>
        <p:spPr>
          <a:xfrm>
            <a:off x="1141410" y="3073397"/>
            <a:ext cx="4878300" cy="2717700"/>
          </a:xfrm>
          <a:prstGeom prst="rect">
            <a:avLst/>
          </a:prstGeom>
          <a:noFill/>
          <a:ln>
            <a:noFill/>
          </a:ln>
        </p:spPr>
        <p:txBody>
          <a:bodyPr spcFirstLastPara="1" wrap="square" lIns="91425" tIns="45700" rIns="91425" bIns="45700" anchor="t" anchorCtr="0">
            <a:normAutofit/>
          </a:bodyPr>
          <a:lstStyle>
            <a:lvl1pPr marL="457200" lvl="0" indent="-371475" algn="l" rtl="0">
              <a:lnSpc>
                <a:spcPct val="120000"/>
              </a:lnSpc>
              <a:spcBef>
                <a:spcPts val="1000"/>
              </a:spcBef>
              <a:spcAft>
                <a:spcPts val="0"/>
              </a:spcAft>
              <a:buClr>
                <a:schemeClr val="lt1"/>
              </a:buClr>
              <a:buSzPts val="2250"/>
              <a:buChar char="•"/>
              <a:defRPr/>
            </a:lvl1pPr>
            <a:lvl2pPr marL="914400" lvl="1" indent="-371475" algn="l" rtl="0">
              <a:lnSpc>
                <a:spcPct val="120000"/>
              </a:lnSpc>
              <a:spcBef>
                <a:spcPts val="500"/>
              </a:spcBef>
              <a:spcAft>
                <a:spcPts val="0"/>
              </a:spcAft>
              <a:buClr>
                <a:schemeClr val="lt1"/>
              </a:buClr>
              <a:buSzPts val="2250"/>
              <a:buChar char="•"/>
              <a:defRPr/>
            </a:lvl2pPr>
            <a:lvl3pPr marL="1371600" lvl="2" indent="-371475" algn="l" rtl="0">
              <a:lnSpc>
                <a:spcPct val="120000"/>
              </a:lnSpc>
              <a:spcBef>
                <a:spcPts val="500"/>
              </a:spcBef>
              <a:spcAft>
                <a:spcPts val="0"/>
              </a:spcAft>
              <a:buClr>
                <a:schemeClr val="lt1"/>
              </a:buClr>
              <a:buSzPts val="2250"/>
              <a:buChar char="•"/>
              <a:defRPr/>
            </a:lvl3pPr>
            <a:lvl4pPr marL="1828800" lvl="3" indent="-371475" algn="l" rtl="0">
              <a:lnSpc>
                <a:spcPct val="120000"/>
              </a:lnSpc>
              <a:spcBef>
                <a:spcPts val="500"/>
              </a:spcBef>
              <a:spcAft>
                <a:spcPts val="0"/>
              </a:spcAft>
              <a:buClr>
                <a:schemeClr val="lt1"/>
              </a:buClr>
              <a:buSzPts val="2250"/>
              <a:buChar char="•"/>
              <a:defRPr/>
            </a:lvl4pPr>
            <a:lvl5pPr marL="2286000" lvl="4" indent="-371475" algn="l" rtl="0">
              <a:lnSpc>
                <a:spcPct val="120000"/>
              </a:lnSpc>
              <a:spcBef>
                <a:spcPts val="500"/>
              </a:spcBef>
              <a:spcAft>
                <a:spcPts val="0"/>
              </a:spcAft>
              <a:buClr>
                <a:schemeClr val="lt1"/>
              </a:buClr>
              <a:buSzPts val="2250"/>
              <a:buChar char="•"/>
              <a:defRPr/>
            </a:lvl5pPr>
            <a:lvl6pPr marL="2743200" lvl="5" indent="-371475" algn="l" rtl="0">
              <a:lnSpc>
                <a:spcPct val="120000"/>
              </a:lnSpc>
              <a:spcBef>
                <a:spcPts val="500"/>
              </a:spcBef>
              <a:spcAft>
                <a:spcPts val="0"/>
              </a:spcAft>
              <a:buClr>
                <a:schemeClr val="lt1"/>
              </a:buClr>
              <a:buSzPts val="2250"/>
              <a:buChar char="•"/>
              <a:defRPr/>
            </a:lvl6pPr>
            <a:lvl7pPr marL="3200400" lvl="6" indent="-371475" algn="l" rtl="0">
              <a:lnSpc>
                <a:spcPct val="120000"/>
              </a:lnSpc>
              <a:spcBef>
                <a:spcPts val="500"/>
              </a:spcBef>
              <a:spcAft>
                <a:spcPts val="0"/>
              </a:spcAft>
              <a:buClr>
                <a:schemeClr val="lt1"/>
              </a:buClr>
              <a:buSzPts val="2250"/>
              <a:buChar char="•"/>
              <a:defRPr/>
            </a:lvl7pPr>
            <a:lvl8pPr marL="3657600" lvl="7" indent="-371475" algn="l" rtl="0">
              <a:lnSpc>
                <a:spcPct val="120000"/>
              </a:lnSpc>
              <a:spcBef>
                <a:spcPts val="500"/>
              </a:spcBef>
              <a:spcAft>
                <a:spcPts val="0"/>
              </a:spcAft>
              <a:buClr>
                <a:schemeClr val="lt1"/>
              </a:buClr>
              <a:buSzPts val="2250"/>
              <a:buChar char="•"/>
              <a:defRPr/>
            </a:lvl8pPr>
            <a:lvl9pPr marL="4114800" lvl="8" indent="-371475" algn="l" rtl="0">
              <a:lnSpc>
                <a:spcPct val="120000"/>
              </a:lnSpc>
              <a:spcBef>
                <a:spcPts val="500"/>
              </a:spcBef>
              <a:spcAft>
                <a:spcPts val="0"/>
              </a:spcAft>
              <a:buClr>
                <a:schemeClr val="lt1"/>
              </a:buClr>
              <a:buSzPts val="2250"/>
              <a:buChar char="•"/>
              <a:defRPr/>
            </a:lvl9pPr>
          </a:lstStyle>
          <a:p/>
        </p:txBody>
      </p:sp>
      <p:sp>
        <p:nvSpPr>
          <p:cNvPr id="137" name="Google Shape;137;p6"/>
          <p:cNvSpPr txBox="1">
            <a:spLocks noGrp="1"/>
          </p:cNvSpPr>
          <p:nvPr>
            <p:ph type="body" idx="3"/>
          </p:nvPr>
        </p:nvSpPr>
        <p:spPr>
          <a:xfrm>
            <a:off x="6400808" y="2249485"/>
            <a:ext cx="46467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lt1"/>
              </a:buClr>
              <a:buSzPts val="3000"/>
              <a:buNone/>
              <a:defRPr sz="2400" b="0" cap="none">
                <a:solidFill>
                  <a:schemeClr val="lt1"/>
                </a:solidFill>
              </a:defRPr>
            </a:lvl1pPr>
            <a:lvl2pPr marL="914400" lvl="1" indent="-228600" algn="l" rtl="0">
              <a:lnSpc>
                <a:spcPct val="120000"/>
              </a:lnSpc>
              <a:spcBef>
                <a:spcPts val="500"/>
              </a:spcBef>
              <a:spcAft>
                <a:spcPts val="0"/>
              </a:spcAft>
              <a:buClr>
                <a:schemeClr val="lt1"/>
              </a:buClr>
              <a:buSzPts val="2500"/>
              <a:buNone/>
              <a:defRPr sz="2000" b="1"/>
            </a:lvl2pPr>
            <a:lvl3pPr marL="1371600" lvl="2" indent="-228600" algn="l" rtl="0">
              <a:lnSpc>
                <a:spcPct val="120000"/>
              </a:lnSpc>
              <a:spcBef>
                <a:spcPts val="500"/>
              </a:spcBef>
              <a:spcAft>
                <a:spcPts val="0"/>
              </a:spcAft>
              <a:buClr>
                <a:schemeClr val="lt1"/>
              </a:buClr>
              <a:buSzPts val="2250"/>
              <a:buNone/>
              <a:defRPr sz="1800" b="1"/>
            </a:lvl3pPr>
            <a:lvl4pPr marL="1828800" lvl="3" indent="-228600" algn="l" rtl="0">
              <a:lnSpc>
                <a:spcPct val="120000"/>
              </a:lnSpc>
              <a:spcBef>
                <a:spcPts val="500"/>
              </a:spcBef>
              <a:spcAft>
                <a:spcPts val="0"/>
              </a:spcAft>
              <a:buClr>
                <a:schemeClr val="lt1"/>
              </a:buClr>
              <a:buSzPts val="2000"/>
              <a:buNone/>
              <a:defRPr sz="1600" b="1"/>
            </a:lvl4pPr>
            <a:lvl5pPr marL="2286000" lvl="4" indent="-228600" algn="l" rtl="0">
              <a:lnSpc>
                <a:spcPct val="120000"/>
              </a:lnSpc>
              <a:spcBef>
                <a:spcPts val="500"/>
              </a:spcBef>
              <a:spcAft>
                <a:spcPts val="0"/>
              </a:spcAft>
              <a:buClr>
                <a:schemeClr val="lt1"/>
              </a:buClr>
              <a:buSzPts val="2000"/>
              <a:buNone/>
              <a:defRPr sz="1600" b="1"/>
            </a:lvl5pPr>
            <a:lvl6pPr marL="2743200" lvl="5" indent="-228600" algn="l" rtl="0">
              <a:lnSpc>
                <a:spcPct val="120000"/>
              </a:lnSpc>
              <a:spcBef>
                <a:spcPts val="500"/>
              </a:spcBef>
              <a:spcAft>
                <a:spcPts val="0"/>
              </a:spcAft>
              <a:buClr>
                <a:schemeClr val="lt1"/>
              </a:buClr>
              <a:buSzPts val="2000"/>
              <a:buNone/>
              <a:defRPr sz="1600" b="1"/>
            </a:lvl6pPr>
            <a:lvl7pPr marL="3200400" lvl="6" indent="-228600" algn="l" rtl="0">
              <a:lnSpc>
                <a:spcPct val="120000"/>
              </a:lnSpc>
              <a:spcBef>
                <a:spcPts val="500"/>
              </a:spcBef>
              <a:spcAft>
                <a:spcPts val="0"/>
              </a:spcAft>
              <a:buClr>
                <a:schemeClr val="lt1"/>
              </a:buClr>
              <a:buSzPts val="2000"/>
              <a:buNone/>
              <a:defRPr sz="1600" b="1"/>
            </a:lvl7pPr>
            <a:lvl8pPr marL="3657600" lvl="7" indent="-228600" algn="l" rtl="0">
              <a:lnSpc>
                <a:spcPct val="120000"/>
              </a:lnSpc>
              <a:spcBef>
                <a:spcPts val="500"/>
              </a:spcBef>
              <a:spcAft>
                <a:spcPts val="0"/>
              </a:spcAft>
              <a:buClr>
                <a:schemeClr val="lt1"/>
              </a:buClr>
              <a:buSzPts val="2000"/>
              <a:buNone/>
              <a:defRPr sz="1600" b="1"/>
            </a:lvl8pPr>
            <a:lvl9pPr marL="4114800" lvl="8" indent="-228600" algn="l" rtl="0">
              <a:lnSpc>
                <a:spcPct val="120000"/>
              </a:lnSpc>
              <a:spcBef>
                <a:spcPts val="500"/>
              </a:spcBef>
              <a:spcAft>
                <a:spcPts val="0"/>
              </a:spcAft>
              <a:buClr>
                <a:schemeClr val="lt1"/>
              </a:buClr>
              <a:buSzPts val="2000"/>
              <a:buNone/>
              <a:defRPr sz="1600" b="1"/>
            </a:lvl9pPr>
          </a:lstStyle>
          <a:p/>
        </p:txBody>
      </p:sp>
      <p:sp>
        <p:nvSpPr>
          <p:cNvPr id="138" name="Google Shape;138;p6"/>
          <p:cNvSpPr txBox="1">
            <a:spLocks noGrp="1"/>
          </p:cNvSpPr>
          <p:nvPr>
            <p:ph type="body" idx="4"/>
          </p:nvPr>
        </p:nvSpPr>
        <p:spPr>
          <a:xfrm>
            <a:off x="6172200" y="3073397"/>
            <a:ext cx="4875300" cy="2717700"/>
          </a:xfrm>
          <a:prstGeom prst="rect">
            <a:avLst/>
          </a:prstGeom>
          <a:noFill/>
          <a:ln>
            <a:noFill/>
          </a:ln>
        </p:spPr>
        <p:txBody>
          <a:bodyPr spcFirstLastPara="1" wrap="square" lIns="91425" tIns="45700" rIns="91425" bIns="45700" anchor="t" anchorCtr="0">
            <a:normAutofit/>
          </a:bodyPr>
          <a:lstStyle>
            <a:lvl1pPr marL="457200" lvl="0" indent="-371475" algn="l" rtl="0">
              <a:lnSpc>
                <a:spcPct val="120000"/>
              </a:lnSpc>
              <a:spcBef>
                <a:spcPts val="1000"/>
              </a:spcBef>
              <a:spcAft>
                <a:spcPts val="0"/>
              </a:spcAft>
              <a:buClr>
                <a:schemeClr val="lt1"/>
              </a:buClr>
              <a:buSzPts val="2250"/>
              <a:buChar char="•"/>
              <a:defRPr/>
            </a:lvl1pPr>
            <a:lvl2pPr marL="914400" lvl="1" indent="-371475" algn="l" rtl="0">
              <a:lnSpc>
                <a:spcPct val="120000"/>
              </a:lnSpc>
              <a:spcBef>
                <a:spcPts val="500"/>
              </a:spcBef>
              <a:spcAft>
                <a:spcPts val="0"/>
              </a:spcAft>
              <a:buClr>
                <a:schemeClr val="lt1"/>
              </a:buClr>
              <a:buSzPts val="2250"/>
              <a:buChar char="•"/>
              <a:defRPr/>
            </a:lvl2pPr>
            <a:lvl3pPr marL="1371600" lvl="2" indent="-371475" algn="l" rtl="0">
              <a:lnSpc>
                <a:spcPct val="120000"/>
              </a:lnSpc>
              <a:spcBef>
                <a:spcPts val="500"/>
              </a:spcBef>
              <a:spcAft>
                <a:spcPts val="0"/>
              </a:spcAft>
              <a:buClr>
                <a:schemeClr val="lt1"/>
              </a:buClr>
              <a:buSzPts val="2250"/>
              <a:buChar char="•"/>
              <a:defRPr/>
            </a:lvl3pPr>
            <a:lvl4pPr marL="1828800" lvl="3" indent="-371475" algn="l" rtl="0">
              <a:lnSpc>
                <a:spcPct val="120000"/>
              </a:lnSpc>
              <a:spcBef>
                <a:spcPts val="500"/>
              </a:spcBef>
              <a:spcAft>
                <a:spcPts val="0"/>
              </a:spcAft>
              <a:buClr>
                <a:schemeClr val="lt1"/>
              </a:buClr>
              <a:buSzPts val="2250"/>
              <a:buChar char="•"/>
              <a:defRPr/>
            </a:lvl4pPr>
            <a:lvl5pPr marL="2286000" lvl="4" indent="-371475" algn="l" rtl="0">
              <a:lnSpc>
                <a:spcPct val="120000"/>
              </a:lnSpc>
              <a:spcBef>
                <a:spcPts val="500"/>
              </a:spcBef>
              <a:spcAft>
                <a:spcPts val="0"/>
              </a:spcAft>
              <a:buClr>
                <a:schemeClr val="lt1"/>
              </a:buClr>
              <a:buSzPts val="2250"/>
              <a:buChar char="•"/>
              <a:defRPr/>
            </a:lvl5pPr>
            <a:lvl6pPr marL="2743200" lvl="5" indent="-371475" algn="l" rtl="0">
              <a:lnSpc>
                <a:spcPct val="120000"/>
              </a:lnSpc>
              <a:spcBef>
                <a:spcPts val="500"/>
              </a:spcBef>
              <a:spcAft>
                <a:spcPts val="0"/>
              </a:spcAft>
              <a:buClr>
                <a:schemeClr val="lt1"/>
              </a:buClr>
              <a:buSzPts val="2250"/>
              <a:buChar char="•"/>
              <a:defRPr/>
            </a:lvl6pPr>
            <a:lvl7pPr marL="3200400" lvl="6" indent="-371475" algn="l" rtl="0">
              <a:lnSpc>
                <a:spcPct val="120000"/>
              </a:lnSpc>
              <a:spcBef>
                <a:spcPts val="500"/>
              </a:spcBef>
              <a:spcAft>
                <a:spcPts val="0"/>
              </a:spcAft>
              <a:buClr>
                <a:schemeClr val="lt1"/>
              </a:buClr>
              <a:buSzPts val="2250"/>
              <a:buChar char="•"/>
              <a:defRPr/>
            </a:lvl7pPr>
            <a:lvl8pPr marL="3657600" lvl="7" indent="-371475" algn="l" rtl="0">
              <a:lnSpc>
                <a:spcPct val="120000"/>
              </a:lnSpc>
              <a:spcBef>
                <a:spcPts val="500"/>
              </a:spcBef>
              <a:spcAft>
                <a:spcPts val="0"/>
              </a:spcAft>
              <a:buClr>
                <a:schemeClr val="lt1"/>
              </a:buClr>
              <a:buSzPts val="2250"/>
              <a:buChar char="•"/>
              <a:defRPr/>
            </a:lvl8pPr>
            <a:lvl9pPr marL="4114800" lvl="8" indent="-371475" algn="l" rtl="0">
              <a:lnSpc>
                <a:spcPct val="120000"/>
              </a:lnSpc>
              <a:spcBef>
                <a:spcPts val="500"/>
              </a:spcBef>
              <a:spcAft>
                <a:spcPts val="0"/>
              </a:spcAft>
              <a:buClr>
                <a:schemeClr val="lt1"/>
              </a:buClr>
              <a:buSzPts val="2250"/>
              <a:buChar char="•"/>
              <a:defRPr/>
            </a:lvl9pPr>
          </a:lstStyle>
          <a:p/>
        </p:txBody>
      </p:sp>
      <p:sp>
        <p:nvSpPr>
          <p:cNvPr id="139" name="Google Shape;139;p6"/>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0" name="Google Shape;140;p6"/>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1" name="Google Shape;141;p6"/>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1141413" y="618518"/>
            <a:ext cx="9906000" cy="1478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7"/>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5" name="Google Shape;145;p7"/>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6" name="Google Shape;146;p7"/>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47"/>
        <p:cNvGrpSpPr/>
        <p:nvPr/>
      </p:nvGrpSpPr>
      <p:grpSpPr>
        <a:xfrm>
          <a:off x="0" y="0"/>
          <a:ext cx="0" cy="0"/>
          <a:chOff x="0" y="0"/>
          <a:chExt cx="0" cy="0"/>
        </a:xfrm>
      </p:grpSpPr>
      <p:sp>
        <p:nvSpPr>
          <p:cNvPr id="148" name="Google Shape;148;p8"/>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49" name="Google Shape;149;p8"/>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50" name="Google Shape;150;p8"/>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151"/>
        <p:cNvGrpSpPr/>
        <p:nvPr/>
      </p:nvGrpSpPr>
      <p:grpSpPr>
        <a:xfrm>
          <a:off x="0" y="0"/>
          <a:ext cx="0" cy="0"/>
          <a:chOff x="0" y="0"/>
          <a:chExt cx="0" cy="0"/>
        </a:xfrm>
      </p:grpSpPr>
      <p:sp>
        <p:nvSpPr>
          <p:cNvPr id="152" name="Google Shape;152;p9"/>
          <p:cNvSpPr txBox="1">
            <a:spLocks noGrp="1"/>
          </p:cNvSpPr>
          <p:nvPr>
            <p:ph type="title"/>
          </p:nvPr>
        </p:nvSpPr>
        <p:spPr>
          <a:xfrm>
            <a:off x="1146705" y="609601"/>
            <a:ext cx="3855900" cy="1639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3" name="Google Shape;153;p9"/>
          <p:cNvSpPr txBox="1">
            <a:spLocks noGrp="1"/>
          </p:cNvSpPr>
          <p:nvPr>
            <p:ph type="body" idx="1"/>
          </p:nvPr>
        </p:nvSpPr>
        <p:spPr>
          <a:xfrm>
            <a:off x="5156200" y="592666"/>
            <a:ext cx="5891100" cy="5198400"/>
          </a:xfrm>
          <a:prstGeom prst="rect">
            <a:avLst/>
          </a:prstGeom>
          <a:noFill/>
          <a:ln>
            <a:noFill/>
          </a:ln>
        </p:spPr>
        <p:txBody>
          <a:bodyPr spcFirstLastPara="1" wrap="square" lIns="91425" tIns="45700" rIns="91425" bIns="45700" anchor="ctr" anchorCtr="0">
            <a:normAutofit/>
          </a:bodyPr>
          <a:lstStyle>
            <a:lvl1pPr marL="457200" lvl="0" indent="-371475" algn="l" rtl="0">
              <a:lnSpc>
                <a:spcPct val="120000"/>
              </a:lnSpc>
              <a:spcBef>
                <a:spcPts val="1000"/>
              </a:spcBef>
              <a:spcAft>
                <a:spcPts val="0"/>
              </a:spcAft>
              <a:buClr>
                <a:schemeClr val="lt1"/>
              </a:buClr>
              <a:buSzPts val="2250"/>
              <a:buChar char="•"/>
              <a:defRPr/>
            </a:lvl1pPr>
            <a:lvl2pPr marL="914400" lvl="1" indent="-371475" algn="l" rtl="0">
              <a:lnSpc>
                <a:spcPct val="120000"/>
              </a:lnSpc>
              <a:spcBef>
                <a:spcPts val="500"/>
              </a:spcBef>
              <a:spcAft>
                <a:spcPts val="0"/>
              </a:spcAft>
              <a:buClr>
                <a:schemeClr val="lt1"/>
              </a:buClr>
              <a:buSzPts val="2250"/>
              <a:buChar char="•"/>
              <a:defRPr/>
            </a:lvl2pPr>
            <a:lvl3pPr marL="1371600" lvl="2" indent="-371475" algn="l" rtl="0">
              <a:lnSpc>
                <a:spcPct val="120000"/>
              </a:lnSpc>
              <a:spcBef>
                <a:spcPts val="500"/>
              </a:spcBef>
              <a:spcAft>
                <a:spcPts val="0"/>
              </a:spcAft>
              <a:buClr>
                <a:schemeClr val="lt1"/>
              </a:buClr>
              <a:buSzPts val="2250"/>
              <a:buChar char="•"/>
              <a:defRPr/>
            </a:lvl3pPr>
            <a:lvl4pPr marL="1828800" lvl="3" indent="-371475" algn="l" rtl="0">
              <a:lnSpc>
                <a:spcPct val="120000"/>
              </a:lnSpc>
              <a:spcBef>
                <a:spcPts val="500"/>
              </a:spcBef>
              <a:spcAft>
                <a:spcPts val="0"/>
              </a:spcAft>
              <a:buClr>
                <a:schemeClr val="lt1"/>
              </a:buClr>
              <a:buSzPts val="2250"/>
              <a:buChar char="•"/>
              <a:defRPr/>
            </a:lvl4pPr>
            <a:lvl5pPr marL="2286000" lvl="4" indent="-371475" algn="l" rtl="0">
              <a:lnSpc>
                <a:spcPct val="120000"/>
              </a:lnSpc>
              <a:spcBef>
                <a:spcPts val="500"/>
              </a:spcBef>
              <a:spcAft>
                <a:spcPts val="0"/>
              </a:spcAft>
              <a:buClr>
                <a:schemeClr val="lt1"/>
              </a:buClr>
              <a:buSzPts val="2250"/>
              <a:buChar char="•"/>
              <a:defRPr/>
            </a:lvl5pPr>
            <a:lvl6pPr marL="2743200" lvl="5" indent="-371475" algn="l" rtl="0">
              <a:lnSpc>
                <a:spcPct val="120000"/>
              </a:lnSpc>
              <a:spcBef>
                <a:spcPts val="500"/>
              </a:spcBef>
              <a:spcAft>
                <a:spcPts val="0"/>
              </a:spcAft>
              <a:buClr>
                <a:schemeClr val="lt1"/>
              </a:buClr>
              <a:buSzPts val="2250"/>
              <a:buChar char="•"/>
              <a:defRPr/>
            </a:lvl6pPr>
            <a:lvl7pPr marL="3200400" lvl="6" indent="-371475" algn="l" rtl="0">
              <a:lnSpc>
                <a:spcPct val="120000"/>
              </a:lnSpc>
              <a:spcBef>
                <a:spcPts val="500"/>
              </a:spcBef>
              <a:spcAft>
                <a:spcPts val="0"/>
              </a:spcAft>
              <a:buClr>
                <a:schemeClr val="lt1"/>
              </a:buClr>
              <a:buSzPts val="2250"/>
              <a:buChar char="•"/>
              <a:defRPr/>
            </a:lvl7pPr>
            <a:lvl8pPr marL="3657600" lvl="7" indent="-371475" algn="l" rtl="0">
              <a:lnSpc>
                <a:spcPct val="120000"/>
              </a:lnSpc>
              <a:spcBef>
                <a:spcPts val="500"/>
              </a:spcBef>
              <a:spcAft>
                <a:spcPts val="0"/>
              </a:spcAft>
              <a:buClr>
                <a:schemeClr val="lt1"/>
              </a:buClr>
              <a:buSzPts val="2250"/>
              <a:buChar char="•"/>
              <a:defRPr/>
            </a:lvl8pPr>
            <a:lvl9pPr marL="4114800" lvl="8" indent="-371475" algn="l" rtl="0">
              <a:lnSpc>
                <a:spcPct val="120000"/>
              </a:lnSpc>
              <a:spcBef>
                <a:spcPts val="500"/>
              </a:spcBef>
              <a:spcAft>
                <a:spcPts val="0"/>
              </a:spcAft>
              <a:buClr>
                <a:schemeClr val="lt1"/>
              </a:buClr>
              <a:buSzPts val="2250"/>
              <a:buChar char="•"/>
              <a:defRPr/>
            </a:lvl9pPr>
          </a:lstStyle>
          <a:p/>
        </p:txBody>
      </p:sp>
      <p:sp>
        <p:nvSpPr>
          <p:cNvPr id="154" name="Google Shape;154;p9"/>
          <p:cNvSpPr txBox="1">
            <a:spLocks noGrp="1"/>
          </p:cNvSpPr>
          <p:nvPr>
            <p:ph type="body" idx="2"/>
          </p:nvPr>
        </p:nvSpPr>
        <p:spPr>
          <a:xfrm>
            <a:off x="1146705" y="2249486"/>
            <a:ext cx="3855900" cy="35418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2000"/>
              <a:buNone/>
              <a:defRPr sz="1600"/>
            </a:lvl1pPr>
            <a:lvl2pPr marL="914400" lvl="1" indent="-228600" algn="l" rtl="0">
              <a:lnSpc>
                <a:spcPct val="120000"/>
              </a:lnSpc>
              <a:spcBef>
                <a:spcPts val="500"/>
              </a:spcBef>
              <a:spcAft>
                <a:spcPts val="0"/>
              </a:spcAft>
              <a:buClr>
                <a:schemeClr val="lt1"/>
              </a:buClr>
              <a:buSzPts val="1750"/>
              <a:buNone/>
              <a:defRPr sz="1400"/>
            </a:lvl2pPr>
            <a:lvl3pPr marL="1371600" lvl="2" indent="-228600" algn="l" rtl="0">
              <a:lnSpc>
                <a:spcPct val="120000"/>
              </a:lnSpc>
              <a:spcBef>
                <a:spcPts val="500"/>
              </a:spcBef>
              <a:spcAft>
                <a:spcPts val="0"/>
              </a:spcAft>
              <a:buClr>
                <a:schemeClr val="lt1"/>
              </a:buClr>
              <a:buSzPts val="1500"/>
              <a:buNone/>
              <a:defRPr sz="1200"/>
            </a:lvl3pPr>
            <a:lvl4pPr marL="1828800" lvl="3" indent="-228600" algn="l" rtl="0">
              <a:lnSpc>
                <a:spcPct val="120000"/>
              </a:lnSpc>
              <a:spcBef>
                <a:spcPts val="500"/>
              </a:spcBef>
              <a:spcAft>
                <a:spcPts val="0"/>
              </a:spcAft>
              <a:buClr>
                <a:schemeClr val="lt1"/>
              </a:buClr>
              <a:buSzPts val="1250"/>
              <a:buNone/>
              <a:defRPr sz="1000"/>
            </a:lvl4pPr>
            <a:lvl5pPr marL="2286000" lvl="4" indent="-228600" algn="l" rtl="0">
              <a:lnSpc>
                <a:spcPct val="120000"/>
              </a:lnSpc>
              <a:spcBef>
                <a:spcPts val="500"/>
              </a:spcBef>
              <a:spcAft>
                <a:spcPts val="0"/>
              </a:spcAft>
              <a:buClr>
                <a:schemeClr val="lt1"/>
              </a:buClr>
              <a:buSzPts val="1250"/>
              <a:buNone/>
              <a:defRPr sz="1000"/>
            </a:lvl5pPr>
            <a:lvl6pPr marL="2743200" lvl="5" indent="-228600" algn="l" rtl="0">
              <a:lnSpc>
                <a:spcPct val="120000"/>
              </a:lnSpc>
              <a:spcBef>
                <a:spcPts val="500"/>
              </a:spcBef>
              <a:spcAft>
                <a:spcPts val="0"/>
              </a:spcAft>
              <a:buClr>
                <a:schemeClr val="lt1"/>
              </a:buClr>
              <a:buSzPts val="1250"/>
              <a:buNone/>
              <a:defRPr sz="1000"/>
            </a:lvl6pPr>
            <a:lvl7pPr marL="3200400" lvl="6" indent="-228600" algn="l" rtl="0">
              <a:lnSpc>
                <a:spcPct val="120000"/>
              </a:lnSpc>
              <a:spcBef>
                <a:spcPts val="500"/>
              </a:spcBef>
              <a:spcAft>
                <a:spcPts val="0"/>
              </a:spcAft>
              <a:buClr>
                <a:schemeClr val="lt1"/>
              </a:buClr>
              <a:buSzPts val="1250"/>
              <a:buNone/>
              <a:defRPr sz="1000"/>
            </a:lvl7pPr>
            <a:lvl8pPr marL="3657600" lvl="7" indent="-228600" algn="l" rtl="0">
              <a:lnSpc>
                <a:spcPct val="120000"/>
              </a:lnSpc>
              <a:spcBef>
                <a:spcPts val="500"/>
              </a:spcBef>
              <a:spcAft>
                <a:spcPts val="0"/>
              </a:spcAft>
              <a:buClr>
                <a:schemeClr val="lt1"/>
              </a:buClr>
              <a:buSzPts val="1250"/>
              <a:buNone/>
              <a:defRPr sz="1000"/>
            </a:lvl8pPr>
            <a:lvl9pPr marL="4114800" lvl="8" indent="-228600" algn="l" rtl="0">
              <a:lnSpc>
                <a:spcPct val="120000"/>
              </a:lnSpc>
              <a:spcBef>
                <a:spcPts val="500"/>
              </a:spcBef>
              <a:spcAft>
                <a:spcPts val="0"/>
              </a:spcAft>
              <a:buClr>
                <a:schemeClr val="lt1"/>
              </a:buClr>
              <a:buSzPts val="1250"/>
              <a:buNone/>
              <a:defRPr sz="1000"/>
            </a:lvl9pPr>
          </a:lstStyle>
          <a:p/>
        </p:txBody>
      </p:sp>
      <p:sp>
        <p:nvSpPr>
          <p:cNvPr id="155" name="Google Shape;155;p9"/>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56" name="Google Shape;156;p9"/>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57" name="Google Shape;157;p9"/>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158"/>
        <p:cNvGrpSpPr/>
        <p:nvPr/>
      </p:nvGrpSpPr>
      <p:grpSpPr>
        <a:xfrm>
          <a:off x="0" y="0"/>
          <a:ext cx="0" cy="0"/>
          <a:chOff x="0" y="0"/>
          <a:chExt cx="0" cy="0"/>
        </a:xfrm>
      </p:grpSpPr>
      <p:sp>
        <p:nvSpPr>
          <p:cNvPr id="159" name="Google Shape;159;p10"/>
          <p:cNvSpPr txBox="1">
            <a:spLocks noGrp="1"/>
          </p:cNvSpPr>
          <p:nvPr>
            <p:ph type="title"/>
          </p:nvPr>
        </p:nvSpPr>
        <p:spPr>
          <a:xfrm>
            <a:off x="1141413" y="609600"/>
            <a:ext cx="5934600" cy="1639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3200"/>
              <a:buFont typeface="Twentieth Centur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10"/>
          <p:cNvSpPr>
            <a:spLocks noGrp="1"/>
          </p:cNvSpPr>
          <p:nvPr>
            <p:ph type="pic" idx="2"/>
          </p:nvPr>
        </p:nvSpPr>
        <p:spPr>
          <a:xfrm>
            <a:off x="7380721" y="609601"/>
            <a:ext cx="3666600" cy="5181600"/>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Autofit/>
          </a:bodyPr>
          <a:lstStyle>
            <a:lvl1pPr marR="0" lvl="0" algn="l" rtl="0">
              <a:lnSpc>
                <a:spcPct val="120000"/>
              </a:lnSpc>
              <a:spcBef>
                <a:spcPts val="1000"/>
              </a:spcBef>
              <a:spcAft>
                <a:spcPts val="0"/>
              </a:spcAft>
              <a:buClr>
                <a:schemeClr val="lt1"/>
              </a:buClr>
              <a:buSzPts val="4000"/>
              <a:buFont typeface="Arial" panose="020B0604020202020204"/>
              <a:buNone/>
              <a:defRPr sz="32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3500"/>
              <a:buFont typeface="Arial" panose="020B0604020202020204"/>
              <a:buNone/>
              <a:defRPr sz="28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3000"/>
              <a:buFont typeface="Arial" panose="020B0604020202020204"/>
              <a:buNone/>
              <a:defRPr sz="24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500"/>
              <a:buFont typeface="Arial" panose="020B0604020202020204"/>
              <a:buNone/>
              <a:defRPr sz="20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500"/>
              <a:buFont typeface="Arial" panose="020B0604020202020204"/>
              <a:buNone/>
              <a:defRPr sz="20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2500"/>
              <a:buFont typeface="Arial" panose="020B0604020202020204"/>
              <a:buNone/>
              <a:defRPr sz="20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2500"/>
              <a:buFont typeface="Arial" panose="020B0604020202020204"/>
              <a:buNone/>
              <a:defRPr sz="20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2500"/>
              <a:buFont typeface="Arial" panose="020B0604020202020204"/>
              <a:buNone/>
              <a:defRPr sz="20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2500"/>
              <a:buFont typeface="Arial" panose="020B0604020202020204"/>
              <a:buNone/>
              <a:defRPr sz="2000" b="0" i="0" u="none" strike="noStrike" cap="none">
                <a:solidFill>
                  <a:schemeClr val="lt1"/>
                </a:solidFill>
                <a:latin typeface="Twentieth Century"/>
                <a:ea typeface="Twentieth Century"/>
                <a:cs typeface="Twentieth Century"/>
                <a:sym typeface="Twentieth Century"/>
              </a:defRPr>
            </a:lvl9pPr>
          </a:lstStyle>
          <a:p/>
        </p:txBody>
      </p:sp>
      <p:sp>
        <p:nvSpPr>
          <p:cNvPr id="161" name="Google Shape;161;p10"/>
          <p:cNvSpPr txBox="1">
            <a:spLocks noGrp="1"/>
          </p:cNvSpPr>
          <p:nvPr>
            <p:ph type="body" idx="1"/>
          </p:nvPr>
        </p:nvSpPr>
        <p:spPr>
          <a:xfrm>
            <a:off x="1141410" y="2249486"/>
            <a:ext cx="5934600" cy="3541800"/>
          </a:xfrm>
          <a:prstGeom prst="rect">
            <a:avLst/>
          </a:prstGeom>
          <a:noFill/>
          <a:ln>
            <a:noFill/>
          </a:ln>
        </p:spPr>
        <p:txBody>
          <a:bodyPr spcFirstLastPara="1" wrap="square" lIns="91425" tIns="45700" rIns="91425" bIns="45700" anchor="t" anchorCtr="0">
            <a:normAutofit/>
          </a:bodyPr>
          <a:lstStyle>
            <a:lvl1pPr marL="457200" lvl="0" indent="-228600" algn="l" rtl="0">
              <a:lnSpc>
                <a:spcPct val="120000"/>
              </a:lnSpc>
              <a:spcBef>
                <a:spcPts val="1000"/>
              </a:spcBef>
              <a:spcAft>
                <a:spcPts val="0"/>
              </a:spcAft>
              <a:buClr>
                <a:schemeClr val="lt1"/>
              </a:buClr>
              <a:buSzPts val="2000"/>
              <a:buNone/>
              <a:defRPr sz="1600"/>
            </a:lvl1pPr>
            <a:lvl2pPr marL="914400" lvl="1" indent="-228600" algn="l" rtl="0">
              <a:lnSpc>
                <a:spcPct val="120000"/>
              </a:lnSpc>
              <a:spcBef>
                <a:spcPts val="500"/>
              </a:spcBef>
              <a:spcAft>
                <a:spcPts val="0"/>
              </a:spcAft>
              <a:buClr>
                <a:schemeClr val="lt1"/>
              </a:buClr>
              <a:buSzPts val="1750"/>
              <a:buNone/>
              <a:defRPr sz="1400"/>
            </a:lvl2pPr>
            <a:lvl3pPr marL="1371600" lvl="2" indent="-228600" algn="l" rtl="0">
              <a:lnSpc>
                <a:spcPct val="120000"/>
              </a:lnSpc>
              <a:spcBef>
                <a:spcPts val="500"/>
              </a:spcBef>
              <a:spcAft>
                <a:spcPts val="0"/>
              </a:spcAft>
              <a:buClr>
                <a:schemeClr val="lt1"/>
              </a:buClr>
              <a:buSzPts val="1500"/>
              <a:buNone/>
              <a:defRPr sz="1200"/>
            </a:lvl3pPr>
            <a:lvl4pPr marL="1828800" lvl="3" indent="-228600" algn="l" rtl="0">
              <a:lnSpc>
                <a:spcPct val="120000"/>
              </a:lnSpc>
              <a:spcBef>
                <a:spcPts val="500"/>
              </a:spcBef>
              <a:spcAft>
                <a:spcPts val="0"/>
              </a:spcAft>
              <a:buClr>
                <a:schemeClr val="lt1"/>
              </a:buClr>
              <a:buSzPts val="1250"/>
              <a:buNone/>
              <a:defRPr sz="1000"/>
            </a:lvl4pPr>
            <a:lvl5pPr marL="2286000" lvl="4" indent="-228600" algn="l" rtl="0">
              <a:lnSpc>
                <a:spcPct val="120000"/>
              </a:lnSpc>
              <a:spcBef>
                <a:spcPts val="500"/>
              </a:spcBef>
              <a:spcAft>
                <a:spcPts val="0"/>
              </a:spcAft>
              <a:buClr>
                <a:schemeClr val="lt1"/>
              </a:buClr>
              <a:buSzPts val="1250"/>
              <a:buNone/>
              <a:defRPr sz="1000"/>
            </a:lvl5pPr>
            <a:lvl6pPr marL="2743200" lvl="5" indent="-228600" algn="l" rtl="0">
              <a:lnSpc>
                <a:spcPct val="120000"/>
              </a:lnSpc>
              <a:spcBef>
                <a:spcPts val="500"/>
              </a:spcBef>
              <a:spcAft>
                <a:spcPts val="0"/>
              </a:spcAft>
              <a:buClr>
                <a:schemeClr val="lt1"/>
              </a:buClr>
              <a:buSzPts val="1250"/>
              <a:buNone/>
              <a:defRPr sz="1000"/>
            </a:lvl6pPr>
            <a:lvl7pPr marL="3200400" lvl="6" indent="-228600" algn="l" rtl="0">
              <a:lnSpc>
                <a:spcPct val="120000"/>
              </a:lnSpc>
              <a:spcBef>
                <a:spcPts val="500"/>
              </a:spcBef>
              <a:spcAft>
                <a:spcPts val="0"/>
              </a:spcAft>
              <a:buClr>
                <a:schemeClr val="lt1"/>
              </a:buClr>
              <a:buSzPts val="1250"/>
              <a:buNone/>
              <a:defRPr sz="1000"/>
            </a:lvl7pPr>
            <a:lvl8pPr marL="3657600" lvl="7" indent="-228600" algn="l" rtl="0">
              <a:lnSpc>
                <a:spcPct val="120000"/>
              </a:lnSpc>
              <a:spcBef>
                <a:spcPts val="500"/>
              </a:spcBef>
              <a:spcAft>
                <a:spcPts val="0"/>
              </a:spcAft>
              <a:buClr>
                <a:schemeClr val="lt1"/>
              </a:buClr>
              <a:buSzPts val="1250"/>
              <a:buNone/>
              <a:defRPr sz="1000"/>
            </a:lvl8pPr>
            <a:lvl9pPr marL="4114800" lvl="8" indent="-228600" algn="l" rtl="0">
              <a:lnSpc>
                <a:spcPct val="120000"/>
              </a:lnSpc>
              <a:spcBef>
                <a:spcPts val="500"/>
              </a:spcBef>
              <a:spcAft>
                <a:spcPts val="0"/>
              </a:spcAft>
              <a:buClr>
                <a:schemeClr val="lt1"/>
              </a:buClr>
              <a:buSzPts val="1250"/>
              <a:buNone/>
              <a:defRPr sz="1000"/>
            </a:lvl9pPr>
          </a:lstStyle>
          <a:p/>
        </p:txBody>
      </p:sp>
      <p:sp>
        <p:nvSpPr>
          <p:cNvPr id="162" name="Google Shape;162;p10"/>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3" name="Google Shape;163;p10"/>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p:txBody>
      </p:sp>
      <p:sp>
        <p:nvSpPr>
          <p:cNvPr id="164" name="Google Shape;164;p10"/>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1.png"/><Relationship Id="rId18" Type="http://schemas.openxmlformats.org/officeDocument/2006/relationships/image" Target="../media/image2.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stretch>
            <a:fillRect/>
          </a:stretch>
        </a:blipFill>
        <a:effectLst/>
      </p:bgPr>
    </p:bg>
    <p:spTree>
      <p:nvGrpSpPr>
        <p:cNvPr id="1" name="Shape 5"/>
        <p:cNvGrpSpPr/>
        <p:nvPr/>
      </p:nvGrpSpPr>
      <p:grpSpPr>
        <a:xfrm>
          <a:off x="0" y="0"/>
          <a:ext cx="0" cy="0"/>
          <a:chOff x="0" y="0"/>
          <a:chExt cx="0" cy="0"/>
        </a:xfrm>
      </p:grpSpPr>
      <p:pic>
        <p:nvPicPr>
          <p:cNvPr id="6" name="Google Shape;6;p1" descr="\\DROBO-FS\QuickDrops\JB\PPTX NG\Droplets\LightingOverlay.png"/>
          <p:cNvPicPr preferRelativeResize="0"/>
          <p:nvPr/>
        </p:nvPicPr>
        <p:blipFill rotWithShape="1">
          <a:blip r:embed="rId19">
            <a:alphaModFix amt="30000"/>
          </a:blip>
          <a:srcRect/>
          <a:stretch>
            <a:fillRect/>
          </a:stretch>
        </p:blipFill>
        <p:spPr>
          <a:xfrm>
            <a:off x="0" y="-1"/>
            <a:ext cx="12192005" cy="6858000"/>
          </a:xfrm>
          <a:prstGeom prst="rect">
            <a:avLst/>
          </a:prstGeom>
          <a:noFill/>
          <a:ln>
            <a:noFill/>
          </a:ln>
        </p:spPr>
      </p:pic>
      <p:grpSp>
        <p:nvGrpSpPr>
          <p:cNvPr id="7" name="Google Shape;7;p1"/>
          <p:cNvGrpSpPr/>
          <p:nvPr/>
        </p:nvGrpSpPr>
        <p:grpSpPr>
          <a:xfrm>
            <a:off x="-14288" y="0"/>
            <a:ext cx="12053888" cy="6858000"/>
            <a:chOff x="-14288" y="0"/>
            <a:chExt cx="12053888" cy="6858000"/>
          </a:xfrm>
        </p:grpSpPr>
        <p:grpSp>
          <p:nvGrpSpPr>
            <p:cNvPr id="8" name="Google Shape;8;p1"/>
            <p:cNvGrpSpPr/>
            <p:nvPr/>
          </p:nvGrpSpPr>
          <p:grpSpPr>
            <a:xfrm>
              <a:off x="-14288" y="0"/>
              <a:ext cx="1220788" cy="6858000"/>
              <a:chOff x="-14288" y="0"/>
              <a:chExt cx="1220788" cy="6858000"/>
            </a:xfrm>
          </p:grpSpPr>
          <p:sp>
            <p:nvSpPr>
              <p:cNvPr id="9" name="Google Shape;9;p1"/>
              <p:cNvSpPr/>
              <p:nvPr/>
            </p:nvSpPr>
            <p:spPr>
              <a:xfrm>
                <a:off x="114300" y="4763"/>
                <a:ext cx="23700" cy="21813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12" scaled="0"/>
              </a:gradFill>
              <a:ln>
                <a:noFill/>
              </a:ln>
            </p:spPr>
          </p:sp>
          <p:sp>
            <p:nvSpPr>
              <p:cNvPr id="13" name="Google Shape;13;p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12" scaled="0"/>
              </a:gradFill>
              <a:ln>
                <a:noFill/>
              </a:ln>
            </p:spPr>
          </p:sp>
          <p:sp>
            <p:nvSpPr>
              <p:cNvPr id="15" name="Google Shape;15;p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12" scaled="0"/>
              </a:gradFill>
              <a:ln>
                <a:noFill/>
              </a:ln>
            </p:spPr>
          </p:sp>
          <p:sp>
            <p:nvSpPr>
              <p:cNvPr id="16" name="Google Shape;16;p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12" scaled="0"/>
              </a:gradFill>
              <a:ln>
                <a:noFill/>
              </a:ln>
            </p:spPr>
          </p:sp>
          <p:sp>
            <p:nvSpPr>
              <p:cNvPr id="19" name="Google Shape;19;p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12" scaled="0"/>
              </a:gradFill>
              <a:ln w="9525" cap="flat" cmpd="sng">
                <a:solidFill>
                  <a:srgbClr val="FFFFFF"/>
                </a:solidFill>
                <a:prstDash val="solid"/>
                <a:miter lim="800000"/>
                <a:headEnd type="none" w="med" len="med"/>
                <a:tailEnd type="none" w="med" len="med"/>
              </a:ln>
            </p:spPr>
          </p:cxnSp>
          <p:sp>
            <p:nvSpPr>
              <p:cNvPr id="21" name="Google Shape;21;p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12" scaled="0"/>
              </a:gradFill>
              <a:ln>
                <a:noFill/>
              </a:ln>
            </p:spPr>
          </p:sp>
          <p:sp>
            <p:nvSpPr>
              <p:cNvPr id="22" name="Google Shape;22;p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12" scaled="0"/>
              </a:gradFill>
              <a:ln>
                <a:noFill/>
              </a:ln>
            </p:spPr>
          </p:sp>
          <p:sp>
            <p:nvSpPr>
              <p:cNvPr id="23" name="Google Shape;23;p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12" scaled="0"/>
              </a:gradFill>
              <a:ln>
                <a:noFill/>
              </a:ln>
            </p:spPr>
          </p:sp>
          <p:sp>
            <p:nvSpPr>
              <p:cNvPr id="24" name="Google Shape;24;p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1"/>
              <p:cNvSpPr/>
              <p:nvPr/>
            </p:nvSpPr>
            <p:spPr>
              <a:xfrm>
                <a:off x="133350" y="4662488"/>
                <a:ext cx="23700" cy="2181300"/>
              </a:xfrm>
              <a:prstGeom prst="rect">
                <a:avLst/>
              </a:pr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12" scaled="0"/>
              </a:gradFill>
              <a:ln>
                <a:noFill/>
              </a:ln>
            </p:spPr>
          </p:sp>
          <p:sp>
            <p:nvSpPr>
              <p:cNvPr id="27" name="Google Shape;27;p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12" scaled="0"/>
              </a:gradFill>
              <a:ln>
                <a:noFill/>
              </a:ln>
            </p:spPr>
          </p:sp>
          <p:sp>
            <p:nvSpPr>
              <p:cNvPr id="29" name="Google Shape;29;p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12" scaled="0"/>
              </a:gradFill>
              <a:ln>
                <a:noFill/>
              </a:ln>
            </p:spPr>
          </p:sp>
          <p:sp>
            <p:nvSpPr>
              <p:cNvPr id="31" name="Google Shape;31;p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12" scaled="0"/>
              </a:gradFill>
              <a:ln>
                <a:noFill/>
              </a:ln>
            </p:spPr>
          </p:sp>
          <p:sp>
            <p:nvSpPr>
              <p:cNvPr id="32" name="Google Shape;32;p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12" scaled="0"/>
              </a:gradFill>
              <a:ln>
                <a:noFill/>
              </a:ln>
            </p:spPr>
          </p:sp>
          <p:sp>
            <p:nvSpPr>
              <p:cNvPr id="35" name="Google Shape;35;p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 name="Google Shape;36;p1"/>
            <p:cNvGrpSpPr/>
            <p:nvPr/>
          </p:nvGrpSpPr>
          <p:grpSpPr>
            <a:xfrm>
              <a:off x="11364912" y="0"/>
              <a:ext cx="674688" cy="6848475"/>
              <a:chOff x="11364912" y="0"/>
              <a:chExt cx="674688" cy="6848475"/>
            </a:xfrm>
          </p:grpSpPr>
          <p:sp>
            <p:nvSpPr>
              <p:cNvPr id="37" name="Google Shape;37;p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12" scaled="0"/>
              </a:gradFill>
              <a:ln>
                <a:noFill/>
              </a:ln>
            </p:spPr>
          </p:sp>
          <p:sp>
            <p:nvSpPr>
              <p:cNvPr id="38" name="Google Shape;38;p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12" scaled="0"/>
              </a:gradFill>
              <a:ln>
                <a:noFill/>
              </a:ln>
            </p:spPr>
          </p:sp>
          <p:sp>
            <p:nvSpPr>
              <p:cNvPr id="41" name="Google Shape;41;p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12" scaled="0"/>
              </a:gradFill>
              <a:ln>
                <a:noFill/>
              </a:ln>
            </p:spPr>
          </p:sp>
          <p:sp>
            <p:nvSpPr>
              <p:cNvPr id="43" name="Google Shape;43;p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12" scaled="0"/>
              </a:gradFill>
              <a:ln>
                <a:noFill/>
              </a:ln>
            </p:spPr>
          </p:sp>
          <p:sp>
            <p:nvSpPr>
              <p:cNvPr id="45" name="Google Shape;45;p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1"/>
              <p:cNvSpPr/>
              <p:nvPr/>
            </p:nvSpPr>
            <p:spPr>
              <a:xfrm>
                <a:off x="11939587" y="6596063"/>
                <a:ext cx="23700" cy="252300"/>
              </a:xfrm>
              <a:prstGeom prst="rect">
                <a:avLst/>
              </a:prstGeom>
              <a:gradFill>
                <a:gsLst>
                  <a:gs pos="0">
                    <a:srgbClr val="82FFFF">
                      <a:alpha val="80000"/>
                    </a:srgbClr>
                  </a:gs>
                  <a:gs pos="100000">
                    <a:srgbClr val="3B95DE">
                      <a:alpha val="600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7" name="Google Shape;47;p1"/>
          <p:cNvSpPr txBox="1">
            <a:spLocks noGrp="1"/>
          </p:cNvSpPr>
          <p:nvPr>
            <p:ph type="title"/>
          </p:nvPr>
        </p:nvSpPr>
        <p:spPr>
          <a:xfrm>
            <a:off x="1141413" y="618518"/>
            <a:ext cx="9906000" cy="1478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8" name="Google Shape;48;p1"/>
          <p:cNvSpPr txBox="1">
            <a:spLocks noGrp="1"/>
          </p:cNvSpPr>
          <p:nvPr>
            <p:ph type="body" idx="1"/>
          </p:nvPr>
        </p:nvSpPr>
        <p:spPr>
          <a:xfrm>
            <a:off x="1141412" y="2249487"/>
            <a:ext cx="9906000" cy="3541800"/>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panose="020B0604020202020204"/>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panose="020B0604020202020204"/>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panose="020B0604020202020204"/>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panose="020B0604020202020204"/>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panose="020B0604020202020204"/>
              <a:buChar char="•"/>
              <a:defRPr sz="1400" b="0" i="0" u="none" strike="noStrike" cap="none">
                <a:solidFill>
                  <a:schemeClr val="lt1"/>
                </a:solidFill>
                <a:latin typeface="Twentieth Century"/>
                <a:ea typeface="Twentieth Century"/>
                <a:cs typeface="Twentieth Century"/>
                <a:sym typeface="Twentieth Century"/>
              </a:defRPr>
            </a:lvl9pPr>
          </a:lstStyle>
          <a:p/>
        </p:txBody>
      </p:sp>
      <p:sp>
        <p:nvSpPr>
          <p:cNvPr id="49" name="Google Shape;49;p1"/>
          <p:cNvSpPr txBox="1">
            <a:spLocks noGrp="1"/>
          </p:cNvSpPr>
          <p:nvPr>
            <p:ph type="dt" idx="10"/>
          </p:nvPr>
        </p:nvSpPr>
        <p:spPr>
          <a:xfrm>
            <a:off x="7456921" y="5883276"/>
            <a:ext cx="27432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p:txBody>
      </p:sp>
      <p:sp>
        <p:nvSpPr>
          <p:cNvPr id="50" name="Google Shape;50;p1"/>
          <p:cNvSpPr txBox="1">
            <a:spLocks noGrp="1"/>
          </p:cNvSpPr>
          <p:nvPr>
            <p:ph type="ftr" idx="11"/>
          </p:nvPr>
        </p:nvSpPr>
        <p:spPr>
          <a:xfrm>
            <a:off x="1141411" y="5883275"/>
            <a:ext cx="62394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p:txBody>
      </p:sp>
      <p:sp>
        <p:nvSpPr>
          <p:cNvPr id="51" name="Google Shape;51;p1"/>
          <p:cNvSpPr txBox="1">
            <a:spLocks noGrp="1"/>
          </p:cNvSpPr>
          <p:nvPr>
            <p:ph type="sldNum" idx="12"/>
          </p:nvPr>
        </p:nvSpPr>
        <p:spPr>
          <a:xfrm>
            <a:off x="10276321" y="5883274"/>
            <a:ext cx="7710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0.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41730" y="322580"/>
            <a:ext cx="9972040" cy="1052830"/>
          </a:xfrm>
        </p:spPr>
        <p:txBody>
          <a:bodyPr/>
          <a:p>
            <a:pPr algn="ctr"/>
            <a:r>
              <a:rPr lang="en-IN" altLang="en-US" b="1">
                <a:solidFill>
                  <a:schemeClr val="tx1"/>
                </a:solidFill>
                <a:latin typeface="Times New Roman" panose="02020603050405020304" charset="0"/>
                <a:cs typeface="Times New Roman" panose="02020603050405020304" charset="0"/>
              </a:rPr>
              <a:t>HOME APPLIANCES ROBOTIZATION</a:t>
            </a:r>
            <a:endParaRPr lang="en-IN" altLang="en-US" b="1">
              <a:solidFill>
                <a:schemeClr val="tx1"/>
              </a:solidFill>
              <a:latin typeface="Times New Roman" panose="02020603050405020304" charset="0"/>
              <a:cs typeface="Times New Roman" panose="02020603050405020304" charset="0"/>
            </a:endParaRPr>
          </a:p>
        </p:txBody>
      </p:sp>
      <p:pic>
        <p:nvPicPr>
          <p:cNvPr id="237" name="Google Shape;237;p19"/>
          <p:cNvPicPr preferRelativeResize="0"/>
          <p:nvPr/>
        </p:nvPicPr>
        <p:blipFill rotWithShape="1">
          <a:blip r:embed="rId1"/>
          <a:srcRect/>
          <a:stretch>
            <a:fillRect/>
          </a:stretch>
        </p:blipFill>
        <p:spPr>
          <a:xfrm>
            <a:off x="1543685" y="4551680"/>
            <a:ext cx="9873615" cy="1678940"/>
          </a:xfrm>
          <a:prstGeom prst="rect">
            <a:avLst/>
          </a:prstGeom>
          <a:noFill/>
          <a:ln>
            <a:noFill/>
          </a:ln>
        </p:spPr>
      </p:pic>
      <p:pic>
        <p:nvPicPr>
          <p:cNvPr id="5" name="Picture Placeholder 4" descr="ppt"/>
          <p:cNvPicPr>
            <a:picLocks noChangeAspect="1"/>
          </p:cNvPicPr>
          <p:nvPr>
            <p:ph type="pic" idx="2"/>
          </p:nvPr>
        </p:nvPicPr>
        <p:blipFill>
          <a:blip r:embed="rId2"/>
          <a:stretch>
            <a:fillRect/>
          </a:stretch>
        </p:blipFill>
        <p:spPr>
          <a:xfrm>
            <a:off x="4066540" y="1697990"/>
            <a:ext cx="3666490" cy="27495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8"/>
          <p:cNvSpPr txBox="1">
            <a:spLocks noGrp="1"/>
          </p:cNvSpPr>
          <p:nvPr>
            <p:ph type="title"/>
          </p:nvPr>
        </p:nvSpPr>
        <p:spPr>
          <a:xfrm>
            <a:off x="1388156" y="430822"/>
            <a:ext cx="9905998" cy="59787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255172"/>
              </a:buClr>
              <a:buSzPct val="100000"/>
              <a:buFont typeface="Times New Roman" panose="02020603050405020304"/>
              <a:buNone/>
            </a:pPr>
            <a:r>
              <a:rPr lang="en-US" b="1">
                <a:solidFill>
                  <a:srgbClr val="255172"/>
                </a:solidFill>
                <a:latin typeface="Times New Roman" panose="02020603050405020304"/>
                <a:ea typeface="Times New Roman" panose="02020603050405020304"/>
                <a:cs typeface="Times New Roman" panose="02020603050405020304"/>
                <a:sym typeface="Times New Roman" panose="02020603050405020304"/>
              </a:rPr>
              <a:t>DESIGN AND IMPLEMENTATION</a:t>
            </a:r>
            <a:br>
              <a:rPr lang="en-US" b="1">
                <a:solidFill>
                  <a:srgbClr val="255172"/>
                </a:solidFill>
                <a:latin typeface="Times New Roman" panose="02020603050405020304"/>
                <a:ea typeface="Times New Roman" panose="02020603050405020304"/>
                <a:cs typeface="Times New Roman" panose="02020603050405020304"/>
                <a:sym typeface="Times New Roman" panose="02020603050405020304"/>
              </a:rPr>
            </a:br>
            <a:endParaRPr lang="en-US" b="1">
              <a:solidFill>
                <a:srgbClr val="25517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5" name="Google Shape;295;p28"/>
          <p:cNvSpPr txBox="1">
            <a:spLocks noGrp="1"/>
          </p:cNvSpPr>
          <p:nvPr>
            <p:ph type="body" idx="1"/>
          </p:nvPr>
        </p:nvSpPr>
        <p:spPr>
          <a:xfrm>
            <a:off x="1072662" y="1028700"/>
            <a:ext cx="9974749" cy="4853354"/>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dk1"/>
              </a:buClr>
              <a:buSzPts val="2500"/>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Home Appliances Robotization is designed which can be controlled by any smartphone.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chemeClr val="dk1"/>
              </a:buClr>
              <a:buSzPts val="2500"/>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The robotization system connects with the smartphone through Bluetooth.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chemeClr val="dk1"/>
              </a:buClr>
              <a:buSzPts val="2500"/>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The smartphone sends control signals to switch home appliances ON or OFF by an android app.</a:t>
            </a:r>
            <a:endPar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chemeClr val="dk1"/>
              </a:buClr>
              <a:buSzPts val="2500"/>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 The application is capable of sending text strings to a paired device.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chemeClr val="dk1"/>
              </a:buClr>
              <a:buSzPts val="2500"/>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This application will pair with the home appliances system through HC-05 Bluetooth module.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chemeClr val="dk1"/>
              </a:buClr>
              <a:buSzPts val="2500"/>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The Arduino board receives the user commands in the form of numbers from the smartphone through Bluetooth interface. </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chemeClr val="dk1"/>
              </a:buClr>
              <a:buSzPts val="2500"/>
              <a:buChar char="•"/>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These numbers are assigned to the home appliances and the appliances are toggled either ON or OFF on receiving the command.</a:t>
            </a: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9"/>
          <p:cNvSpPr txBox="1">
            <a:spLocks noGrp="1"/>
          </p:cNvSpPr>
          <p:nvPr>
            <p:ph type="title"/>
          </p:nvPr>
        </p:nvSpPr>
        <p:spPr>
          <a:xfrm>
            <a:off x="1141425" y="243777"/>
            <a:ext cx="9906000" cy="861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a:solidFill>
                  <a:schemeClr val="dk2"/>
                </a:solidFill>
                <a:latin typeface="Times New Roman" panose="02020603050405020304"/>
                <a:ea typeface="Times New Roman" panose="02020603050405020304"/>
                <a:cs typeface="Times New Roman" panose="02020603050405020304"/>
                <a:sym typeface="Times New Roman" panose="02020603050405020304"/>
              </a:rPr>
              <a:t>SCREENSHOTS OF APPLICATION</a:t>
            </a:r>
            <a:endParaRPr>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02" name="Google Shape;302;p29"/>
          <p:cNvPicPr preferRelativeResize="0"/>
          <p:nvPr/>
        </p:nvPicPr>
        <p:blipFill>
          <a:blip r:embed="rId1"/>
          <a:stretch>
            <a:fillRect/>
          </a:stretch>
        </p:blipFill>
        <p:spPr>
          <a:xfrm>
            <a:off x="2345055" y="1104900"/>
            <a:ext cx="2615565" cy="5476875"/>
          </a:xfrm>
          <a:prstGeom prst="rect">
            <a:avLst/>
          </a:prstGeom>
          <a:noFill/>
          <a:ln>
            <a:noFill/>
          </a:ln>
        </p:spPr>
      </p:pic>
      <p:pic>
        <p:nvPicPr>
          <p:cNvPr id="303" name="Google Shape;303;p29"/>
          <p:cNvPicPr preferRelativeResize="0"/>
          <p:nvPr/>
        </p:nvPicPr>
        <p:blipFill>
          <a:blip r:embed="rId2"/>
          <a:stretch>
            <a:fillRect/>
          </a:stretch>
        </p:blipFill>
        <p:spPr>
          <a:xfrm>
            <a:off x="6896100" y="1104900"/>
            <a:ext cx="2741295" cy="54768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10" name="Google Shape;310;p30"/>
          <p:cNvPicPr preferRelativeResize="0"/>
          <p:nvPr/>
        </p:nvPicPr>
        <p:blipFill>
          <a:blip r:embed="rId1"/>
          <a:stretch>
            <a:fillRect/>
          </a:stretch>
        </p:blipFill>
        <p:spPr>
          <a:xfrm>
            <a:off x="1151890" y="560070"/>
            <a:ext cx="2934970" cy="5849620"/>
          </a:xfrm>
          <a:prstGeom prst="rect">
            <a:avLst/>
          </a:prstGeom>
          <a:noFill/>
          <a:ln>
            <a:noFill/>
          </a:ln>
        </p:spPr>
      </p:pic>
      <p:pic>
        <p:nvPicPr>
          <p:cNvPr id="311" name="Google Shape;311;p30"/>
          <p:cNvPicPr preferRelativeResize="0"/>
          <p:nvPr/>
        </p:nvPicPr>
        <p:blipFill>
          <a:blip r:embed="rId2"/>
          <a:stretch>
            <a:fillRect/>
          </a:stretch>
        </p:blipFill>
        <p:spPr>
          <a:xfrm>
            <a:off x="4662170" y="560070"/>
            <a:ext cx="2867025" cy="5828030"/>
          </a:xfrm>
          <a:prstGeom prst="rect">
            <a:avLst/>
          </a:prstGeom>
          <a:noFill/>
          <a:ln>
            <a:noFill/>
          </a:ln>
        </p:spPr>
      </p:pic>
      <p:pic>
        <p:nvPicPr>
          <p:cNvPr id="2" name="Picture Placeholder 1" descr="WhatsApp Image 2021-07-24 at 11.29.23 PM"/>
          <p:cNvPicPr>
            <a:picLocks noChangeAspect="1"/>
          </p:cNvPicPr>
          <p:nvPr>
            <p:ph type="pic" idx="2"/>
          </p:nvPr>
        </p:nvPicPr>
        <p:blipFill>
          <a:blip r:embed="rId3"/>
          <a:stretch>
            <a:fillRect/>
          </a:stretch>
        </p:blipFill>
        <p:spPr>
          <a:xfrm>
            <a:off x="8199120" y="560070"/>
            <a:ext cx="2715260" cy="579755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1141413" y="298938"/>
            <a:ext cx="9905998" cy="15034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55172"/>
              </a:buClr>
              <a:buSzPts val="3200"/>
              <a:buFont typeface="Times New Roman" panose="02020603050405020304"/>
              <a:buNone/>
            </a:pPr>
            <a:r>
              <a:rPr lang="en-US" sz="3200" b="1">
                <a:solidFill>
                  <a:srgbClr val="255172"/>
                </a:solidFill>
                <a:latin typeface="Times New Roman" panose="02020603050405020304"/>
                <a:ea typeface="Times New Roman" panose="02020603050405020304"/>
                <a:cs typeface="Times New Roman" panose="02020603050405020304"/>
                <a:sym typeface="Times New Roman" panose="02020603050405020304"/>
              </a:rPr>
              <a:t>APPLICATIONS AND ADVANTAGES</a:t>
            </a:r>
            <a:endParaRPr sz="3200"/>
          </a:p>
        </p:txBody>
      </p:sp>
      <p:sp>
        <p:nvSpPr>
          <p:cNvPr id="317" name="Google Shape;317;p31"/>
          <p:cNvSpPr txBox="1">
            <a:spLocks noGrp="1"/>
          </p:cNvSpPr>
          <p:nvPr>
            <p:ph type="body" idx="1"/>
          </p:nvPr>
        </p:nvSpPr>
        <p:spPr>
          <a:xfrm>
            <a:off x="1141412" y="1652954"/>
            <a:ext cx="9905999" cy="413824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3000"/>
              <a:buNone/>
            </a:pPr>
            <a:r>
              <a:rPr lang="en-US">
                <a:solidFill>
                  <a:schemeClr val="dk1"/>
                </a:solidFill>
              </a:rPr>
              <a:t>1. </a:t>
            </a: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This project can be used to control various Home Appliances. </a:t>
            </a:r>
            <a:endPar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20000"/>
              </a:lnSpc>
              <a:spcBef>
                <a:spcPts val="1000"/>
              </a:spcBef>
              <a:spcAft>
                <a:spcPts val="0"/>
              </a:spcAft>
              <a:buClr>
                <a:schemeClr val="dk1"/>
              </a:buClr>
              <a:buSzPts val="3500"/>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2. We can control device from a long distance, thus it gives ease of access.</a:t>
            </a:r>
            <a:endPar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20000"/>
              </a:lnSpc>
              <a:spcBef>
                <a:spcPts val="1000"/>
              </a:spcBef>
              <a:spcAft>
                <a:spcPts val="0"/>
              </a:spcAft>
              <a:buClr>
                <a:schemeClr val="dk1"/>
              </a:buClr>
              <a:buSzPts val="3500"/>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3. Home Appliances Controlling using Mobile is having a faster operation and is very efficient.</a:t>
            </a:r>
            <a:endPar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20000"/>
              </a:lnSpc>
              <a:spcBef>
                <a:spcPts val="1000"/>
              </a:spcBef>
              <a:spcAft>
                <a:spcPts val="0"/>
              </a:spcAft>
              <a:buClr>
                <a:schemeClr val="dk1"/>
              </a:buClr>
              <a:buSzPts val="3500"/>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4. No need to carry separate remote or any other controlling unit.</a:t>
            </a:r>
            <a:endParaRPr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2"/>
          <p:cNvSpPr txBox="1">
            <a:spLocks noGrp="1"/>
          </p:cNvSpPr>
          <p:nvPr>
            <p:ph type="title"/>
          </p:nvPr>
        </p:nvSpPr>
        <p:spPr>
          <a:xfrm>
            <a:off x="1485900" y="351692"/>
            <a:ext cx="8343900" cy="101265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55172"/>
              </a:buClr>
              <a:buSzPts val="3200"/>
              <a:buFont typeface="Times New Roman" panose="02020603050405020304"/>
              <a:buNone/>
            </a:pPr>
            <a:r>
              <a:rPr lang="en-US" sz="3200" b="1">
                <a:solidFill>
                  <a:srgbClr val="255172"/>
                </a:solidFill>
                <a:latin typeface="Times New Roman" panose="02020603050405020304"/>
                <a:ea typeface="Times New Roman" panose="02020603050405020304"/>
                <a:cs typeface="Times New Roman" panose="02020603050405020304"/>
                <a:sym typeface="Times New Roman" panose="02020603050405020304"/>
              </a:rPr>
              <a:t>FUTURE ENHANCEMENTS</a:t>
            </a:r>
            <a:endParaRPr sz="3200"/>
          </a:p>
        </p:txBody>
      </p:sp>
      <p:sp>
        <p:nvSpPr>
          <p:cNvPr id="323" name="Google Shape;323;p32"/>
          <p:cNvSpPr txBox="1">
            <a:spLocks noGrp="1"/>
          </p:cNvSpPr>
          <p:nvPr>
            <p:ph type="body" idx="1"/>
          </p:nvPr>
        </p:nvSpPr>
        <p:spPr>
          <a:xfrm>
            <a:off x="1011116" y="1364342"/>
            <a:ext cx="10036296" cy="496612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3000"/>
              <a:buNone/>
            </a:pPr>
            <a:r>
              <a:rPr lang="en-US">
                <a:solidFill>
                  <a:schemeClr val="dk1"/>
                </a:solidFill>
              </a:rPr>
              <a:t>1. </a:t>
            </a: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We can interface sensors to Home Appliances Controlling using Android Mobile project so that it can monitor some parameters.</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20000"/>
              </a:lnSpc>
              <a:spcBef>
                <a:spcPts val="1000"/>
              </a:spcBef>
              <a:spcAft>
                <a:spcPts val="0"/>
              </a:spcAft>
              <a:buClr>
                <a:schemeClr val="dk1"/>
              </a:buClr>
              <a:buSzPts val="3000"/>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2. We can control devices with our voice. With some modifications, we can change this project to voice controlled home appliances so that it</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20000"/>
              </a:lnSpc>
              <a:spcBef>
                <a:spcPts val="1000"/>
              </a:spcBef>
              <a:spcAft>
                <a:spcPts val="0"/>
              </a:spcAft>
              <a:buClr>
                <a:schemeClr val="dk1"/>
              </a:buClr>
              <a:buSzPts val="3000"/>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3. We can also implement this project by controlling the devices by clapping with our hands.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3"/>
          <p:cNvSpPr txBox="1">
            <a:spLocks noGrp="1"/>
          </p:cNvSpPr>
          <p:nvPr>
            <p:ph type="title"/>
          </p:nvPr>
        </p:nvSpPr>
        <p:spPr>
          <a:xfrm>
            <a:off x="3724956" y="574976"/>
            <a:ext cx="6347958" cy="9199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55172"/>
              </a:buClr>
              <a:buSzPts val="3200"/>
              <a:buFont typeface="Times New Roman" panose="02020603050405020304"/>
              <a:buNone/>
            </a:pPr>
            <a:r>
              <a:rPr lang="en-US" sz="3200" b="1">
                <a:solidFill>
                  <a:srgbClr val="255172"/>
                </a:solidFill>
                <a:latin typeface="Times New Roman" panose="02020603050405020304"/>
                <a:ea typeface="Times New Roman" panose="02020603050405020304"/>
                <a:cs typeface="Times New Roman" panose="02020603050405020304"/>
                <a:sym typeface="Times New Roman" panose="02020603050405020304"/>
              </a:rPr>
              <a:t>CONCLUSION</a:t>
            </a:r>
            <a:endParaRPr sz="3200"/>
          </a:p>
        </p:txBody>
      </p:sp>
      <p:sp>
        <p:nvSpPr>
          <p:cNvPr id="329" name="Google Shape;329;p33"/>
          <p:cNvSpPr txBox="1">
            <a:spLocks noGrp="1"/>
          </p:cNvSpPr>
          <p:nvPr>
            <p:ph type="body" idx="1"/>
          </p:nvPr>
        </p:nvSpPr>
        <p:spPr>
          <a:xfrm>
            <a:off x="1141412" y="1644162"/>
            <a:ext cx="9905999" cy="3972867"/>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20000"/>
              </a:lnSpc>
              <a:spcBef>
                <a:spcPts val="0"/>
              </a:spcBef>
              <a:spcAft>
                <a:spcPts val="0"/>
              </a:spcAft>
              <a:buClr>
                <a:schemeClr val="dk1"/>
              </a:buClr>
              <a:buSzPct val="125000"/>
              <a:buChar char="•"/>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The main conclusion of this project is to provide ease to the people for their home appliances with the help of android device and make it like magic to their home. It also saves time, electricity and money. And most important it helps to the handicapped people. Who can’t walk and go the electricity circuit boards.</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chemeClr val="dk1"/>
              </a:buClr>
              <a:buSzPct val="125000"/>
              <a:buChar char="•"/>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It has a vast future scope, nowadays we live in a world of full of technology where all around tech head. It can also provide a system that can be integrated closely with home security solutions to allow greater control and safety for home owners. The next step would be to extend this system to automate a large scale environment, such as factories and offices.</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20000"/>
              </a:lnSpc>
              <a:spcBef>
                <a:spcPts val="1000"/>
              </a:spcBef>
              <a:spcAft>
                <a:spcPts val="0"/>
              </a:spcAft>
              <a:buClr>
                <a:schemeClr val="lt1"/>
              </a:buClr>
              <a:buSzPct val="125000"/>
              <a:buNone/>
            </a:pP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chemeClr val="dk2"/>
              </a:buClr>
              <a:buSzPts val="8250"/>
              <a:buNone/>
            </a:pPr>
            <a:r>
              <a:rPr lang="en-US" sz="6600">
                <a:solidFill>
                  <a:schemeClr val="dk2"/>
                </a:solidFill>
                <a:latin typeface="Times New Roman" panose="02020603050405020304"/>
                <a:ea typeface="Times New Roman" panose="02020603050405020304"/>
                <a:cs typeface="Times New Roman" panose="02020603050405020304"/>
                <a:sym typeface="Times New Roman" panose="02020603050405020304"/>
              </a:rPr>
              <a:t>THANK YOU</a:t>
            </a:r>
            <a:endParaRPr sz="6600">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txBox="1">
            <a:spLocks noGrp="1"/>
          </p:cNvSpPr>
          <p:nvPr>
            <p:ph type="title"/>
          </p:nvPr>
        </p:nvSpPr>
        <p:spPr>
          <a:xfrm>
            <a:off x="1141412" y="211015"/>
            <a:ext cx="10253728" cy="9867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55172"/>
              </a:buClr>
              <a:buSzPts val="3600"/>
              <a:buFont typeface="Twentieth Century"/>
              <a:buNone/>
            </a:pPr>
            <a:r>
              <a:rPr lang="en-US" b="1">
                <a:solidFill>
                  <a:srgbClr val="255172"/>
                </a:solidFill>
              </a:rPr>
              <a:t> </a:t>
            </a:r>
            <a:r>
              <a:rPr lang="en-US" b="1">
                <a:solidFill>
                  <a:srgbClr val="255172"/>
                </a:solidFill>
                <a:latin typeface="Times New Roman" panose="02020603050405020304"/>
                <a:ea typeface="Times New Roman" panose="02020603050405020304"/>
                <a:cs typeface="Times New Roman" panose="02020603050405020304"/>
                <a:sym typeface="Times New Roman" panose="02020603050405020304"/>
              </a:rPr>
              <a:t>INTRODUCTION</a:t>
            </a:r>
            <a:endParaRPr b="1">
              <a:solidFill>
                <a:srgbClr val="25517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3" name="Google Shape;243;p20"/>
          <p:cNvSpPr txBox="1">
            <a:spLocks noGrp="1"/>
          </p:cNvSpPr>
          <p:nvPr>
            <p:ph type="body" idx="1"/>
          </p:nvPr>
        </p:nvSpPr>
        <p:spPr>
          <a:xfrm>
            <a:off x="1141412" y="1380392"/>
            <a:ext cx="9905999" cy="4410809"/>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20000"/>
              </a:lnSpc>
              <a:spcBef>
                <a:spcPts val="0"/>
              </a:spcBef>
              <a:spcAft>
                <a:spcPts val="0"/>
              </a:spcAft>
              <a:buClr>
                <a:schemeClr val="dk1"/>
              </a:buClr>
              <a:buSzPct val="125000"/>
              <a:buChar char="•"/>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Home Appliances Robotization is an IOT based project which allows you to control devices in your home from an android phone.</a:t>
            </a:r>
            <a:endPar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chemeClr val="dk1"/>
              </a:buClr>
              <a:buSzPct val="125000"/>
              <a:buChar char="•"/>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There is an increasing demand for smart homes, where appliances react automatically to changing environmental conditions and can be easily controlled through one common device.</a:t>
            </a:r>
            <a:endPar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28600" algn="l" rtl="0">
              <a:lnSpc>
                <a:spcPct val="120000"/>
              </a:lnSpc>
              <a:spcBef>
                <a:spcPts val="1000"/>
              </a:spcBef>
              <a:spcAft>
                <a:spcPts val="0"/>
              </a:spcAft>
              <a:buClr>
                <a:schemeClr val="dk1"/>
              </a:buClr>
              <a:buSzPct val="125000"/>
              <a:buChar char="•"/>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This project presents a possible solution whereby the user controls devices by using their existing mobile phone, where control is communicated to the Arduino UNO from a mobile phone through its Bluetooth interface.</a:t>
            </a:r>
            <a:endPar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0" algn="l" rtl="0">
              <a:lnSpc>
                <a:spcPct val="120000"/>
              </a:lnSpc>
              <a:spcBef>
                <a:spcPts val="1000"/>
              </a:spcBef>
              <a:spcAft>
                <a:spcPts val="0"/>
              </a:spcAft>
              <a:buClr>
                <a:schemeClr val="lt1"/>
              </a:buClr>
              <a:buSzPct val="125000"/>
              <a:buNone/>
            </a:pP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0" algn="l" rtl="0">
              <a:lnSpc>
                <a:spcPct val="120000"/>
              </a:lnSpc>
              <a:spcBef>
                <a:spcPts val="1000"/>
              </a:spcBef>
              <a:spcAft>
                <a:spcPts val="0"/>
              </a:spcAft>
              <a:buClr>
                <a:schemeClr val="lt1"/>
              </a:buClr>
              <a:buSzPct val="125000"/>
              <a:buNone/>
            </a:pPr>
            <a:endParaRPr sz="33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52070" algn="l" rtl="0">
              <a:lnSpc>
                <a:spcPct val="120000"/>
              </a:lnSpc>
              <a:spcBef>
                <a:spcPts val="1000"/>
              </a:spcBef>
              <a:spcAft>
                <a:spcPts val="0"/>
              </a:spcAft>
              <a:buClr>
                <a:schemeClr val="lt1"/>
              </a:buClr>
              <a:buSzPct val="125000"/>
              <a:buNone/>
            </a:pPr>
          </a:p>
          <a:p>
            <a:pPr marL="228600" lvl="0" indent="-52070" algn="l" rtl="0">
              <a:lnSpc>
                <a:spcPct val="120000"/>
              </a:lnSpc>
              <a:spcBef>
                <a:spcPts val="1000"/>
              </a:spcBef>
              <a:spcAft>
                <a:spcPts val="0"/>
              </a:spcAft>
              <a:buClr>
                <a:schemeClr val="lt1"/>
              </a:buClr>
              <a:buSzPct val="125000"/>
              <a:buNone/>
            </a:p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1"/>
          <p:cNvSpPr txBox="1">
            <a:spLocks noGrp="1"/>
          </p:cNvSpPr>
          <p:nvPr>
            <p:ph type="title"/>
          </p:nvPr>
        </p:nvSpPr>
        <p:spPr>
          <a:xfrm>
            <a:off x="1141413" y="618518"/>
            <a:ext cx="9905998" cy="100805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55172"/>
              </a:buClr>
              <a:buSzPts val="3600"/>
              <a:buFont typeface="Times New Roman" panose="02020603050405020304"/>
              <a:buNone/>
            </a:pPr>
            <a:r>
              <a:rPr lang="en-US" b="1">
                <a:solidFill>
                  <a:srgbClr val="255172"/>
                </a:solidFill>
                <a:latin typeface="Times New Roman" panose="02020603050405020304"/>
                <a:ea typeface="Times New Roman" panose="02020603050405020304"/>
                <a:cs typeface="Times New Roman" panose="02020603050405020304"/>
                <a:sym typeface="Times New Roman" panose="02020603050405020304"/>
              </a:rPr>
              <a:t>PROBLEM STATEMENT</a:t>
            </a:r>
            <a:endParaRPr lang="en-US" b="1">
              <a:solidFill>
                <a:srgbClr val="25517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9" name="Google Shape;249;p21"/>
          <p:cNvSpPr txBox="1">
            <a:spLocks noGrp="1"/>
          </p:cNvSpPr>
          <p:nvPr>
            <p:ph type="body" idx="1"/>
          </p:nvPr>
        </p:nvSpPr>
        <p:spPr>
          <a:xfrm>
            <a:off x="1141412" y="1846385"/>
            <a:ext cx="9905999" cy="394481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0"/>
              </a:spcBef>
              <a:spcAft>
                <a:spcPts val="0"/>
              </a:spcAft>
              <a:buClr>
                <a:schemeClr val="dk1"/>
              </a:buClr>
              <a:buSzPts val="3000"/>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Many times it becomes too tiring to operate the electrical switches manually every now and then. In those situations, application of home automation makes it possible to control them from a distant place in easy way with our smartphone. This is a big problem especially in case of aged or handicapped people. Disabled people are more likely to be exposed to daily life problems than other healthy people. This project can be developed to overcome their difficulties. It can also be used to support disabled people, providing safe, secure and empowering environments. The system can allow the user to control many features or automate them.</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20000"/>
              </a:lnSpc>
              <a:spcBef>
                <a:spcPts val="1000"/>
              </a:spcBef>
              <a:spcAft>
                <a:spcPts val="0"/>
              </a:spcAft>
              <a:buClr>
                <a:schemeClr val="lt1"/>
              </a:buClr>
              <a:buSzPts val="3000"/>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2"/>
          <p:cNvSpPr txBox="1">
            <a:spLocks noGrp="1"/>
          </p:cNvSpPr>
          <p:nvPr>
            <p:ph type="title"/>
          </p:nvPr>
        </p:nvSpPr>
        <p:spPr>
          <a:xfrm>
            <a:off x="2180493" y="219808"/>
            <a:ext cx="5744308" cy="73855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55172"/>
              </a:buClr>
              <a:buSzPts val="3600"/>
              <a:buFont typeface="Times New Roman" panose="02020603050405020304"/>
              <a:buNone/>
            </a:pPr>
            <a:r>
              <a:rPr lang="en-US" b="1">
                <a:solidFill>
                  <a:srgbClr val="255172"/>
                </a:solidFill>
                <a:latin typeface="Times New Roman" panose="02020603050405020304"/>
                <a:ea typeface="Times New Roman" panose="02020603050405020304"/>
                <a:cs typeface="Times New Roman" panose="02020603050405020304"/>
                <a:sym typeface="Times New Roman" panose="02020603050405020304"/>
              </a:rPr>
              <a:t>COMPONENTS</a:t>
            </a:r>
            <a:endParaRPr lang="en-US" b="1">
              <a:solidFill>
                <a:srgbClr val="25517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5" name="Google Shape;255;p22"/>
          <p:cNvSpPr txBox="1">
            <a:spLocks noGrp="1"/>
          </p:cNvSpPr>
          <p:nvPr>
            <p:ph type="body" idx="1"/>
          </p:nvPr>
        </p:nvSpPr>
        <p:spPr>
          <a:xfrm>
            <a:off x="1065200" y="825300"/>
            <a:ext cx="9906000" cy="52074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ct val="125000"/>
              <a:buNone/>
            </a:pPr>
            <a:r>
              <a:rPr lang="en-US" b="1">
                <a:solidFill>
                  <a:schemeClr val="dk1"/>
                </a:solidFill>
                <a:latin typeface="Times New Roman" panose="02020603050405020304"/>
                <a:ea typeface="Times New Roman" panose="02020603050405020304"/>
                <a:cs typeface="Times New Roman" panose="02020603050405020304"/>
                <a:sym typeface="Times New Roman" panose="02020603050405020304"/>
              </a:rPr>
              <a:t>Hardware</a:t>
            </a:r>
            <a:endParaRPr lang="en-US"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17805" algn="l" rtl="0">
              <a:lnSpc>
                <a:spcPct val="120000"/>
              </a:lnSpc>
              <a:spcBef>
                <a:spcPts val="1000"/>
              </a:spcBef>
              <a:spcAft>
                <a:spcPts val="0"/>
              </a:spcAft>
              <a:buClr>
                <a:schemeClr val="dk1"/>
              </a:buClr>
              <a:buSzPct val="125000"/>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17805" algn="l" rtl="0">
              <a:lnSpc>
                <a:spcPct val="120000"/>
              </a:lnSpc>
              <a:spcBef>
                <a:spcPts val="1000"/>
              </a:spcBef>
              <a:spcAft>
                <a:spcPts val="0"/>
              </a:spcAft>
              <a:buClr>
                <a:schemeClr val="dk1"/>
              </a:buClr>
              <a:buSzPct val="125000"/>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HC – 05 Bluetooth Module</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17805" algn="l" rtl="0">
              <a:lnSpc>
                <a:spcPct val="120000"/>
              </a:lnSpc>
              <a:spcBef>
                <a:spcPts val="1000"/>
              </a:spcBef>
              <a:spcAft>
                <a:spcPts val="0"/>
              </a:spcAft>
              <a:buClr>
                <a:schemeClr val="dk1"/>
              </a:buClr>
              <a:buSzPct val="125000"/>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5 V Relay X 4</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17805" algn="l" rtl="0">
              <a:lnSpc>
                <a:spcPct val="120000"/>
              </a:lnSpc>
              <a:spcBef>
                <a:spcPts val="1000"/>
              </a:spcBef>
              <a:spcAft>
                <a:spcPts val="0"/>
              </a:spcAft>
              <a:buClr>
                <a:schemeClr val="dk1"/>
              </a:buClr>
              <a:buSzPct val="125000"/>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Jumper wires</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17805" algn="l" rtl="0">
              <a:lnSpc>
                <a:spcPct val="120000"/>
              </a:lnSpc>
              <a:spcBef>
                <a:spcPts val="1000"/>
              </a:spcBef>
              <a:spcAft>
                <a:spcPts val="0"/>
              </a:spcAft>
              <a:buClr>
                <a:schemeClr val="dk1"/>
              </a:buClr>
              <a:buSzPct val="125000"/>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Smartphone or tablet (Bluetooth enabled)</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17805" algn="l" rtl="0">
              <a:lnSpc>
                <a:spcPct val="120000"/>
              </a:lnSpc>
              <a:spcBef>
                <a:spcPts val="1000"/>
              </a:spcBef>
              <a:spcAft>
                <a:spcPts val="0"/>
              </a:spcAft>
              <a:buClr>
                <a:schemeClr val="dk1"/>
              </a:buClr>
              <a:buSzPct val="125000"/>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5V Power Source</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17805" algn="l" rtl="0">
              <a:lnSpc>
                <a:spcPct val="120000"/>
              </a:lnSpc>
              <a:spcBef>
                <a:spcPts val="1000"/>
              </a:spcBef>
              <a:spcAft>
                <a:spcPts val="0"/>
              </a:spcAft>
              <a:buClr>
                <a:schemeClr val="dk1"/>
              </a:buClr>
              <a:buSzPct val="125000"/>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Bulb, Fan and Socket</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20000"/>
              </a:lnSpc>
              <a:spcBef>
                <a:spcPts val="1000"/>
              </a:spcBef>
              <a:spcAft>
                <a:spcPts val="0"/>
              </a:spcAft>
              <a:buClr>
                <a:schemeClr val="dk1"/>
              </a:buClr>
              <a:buSzPct val="125000"/>
              <a:buNone/>
            </a:pPr>
            <a:r>
              <a:rPr lang="en-US" b="1">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a:t>
            </a:r>
            <a:endParaRPr lang="en-US"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17805" algn="l" rtl="0">
              <a:lnSpc>
                <a:spcPct val="120000"/>
              </a:lnSpc>
              <a:spcBef>
                <a:spcPts val="1000"/>
              </a:spcBef>
              <a:spcAft>
                <a:spcPts val="0"/>
              </a:spcAft>
              <a:buClr>
                <a:schemeClr val="dk1"/>
              </a:buClr>
              <a:buSzPct val="125000"/>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1.8.5 compiler</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lvl="0" indent="-217805" algn="l" rtl="0">
              <a:lnSpc>
                <a:spcPct val="120000"/>
              </a:lnSpc>
              <a:spcBef>
                <a:spcPts val="1000"/>
              </a:spcBef>
              <a:spcAft>
                <a:spcPts val="0"/>
              </a:spcAft>
              <a:buClr>
                <a:schemeClr val="dk1"/>
              </a:buClr>
              <a:buSzPct val="125000"/>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Android Application</a:t>
            </a:r>
            <a:endParaRPr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3"/>
          <p:cNvSpPr txBox="1">
            <a:spLocks noGrp="1"/>
          </p:cNvSpPr>
          <p:nvPr>
            <p:ph type="title"/>
          </p:nvPr>
        </p:nvSpPr>
        <p:spPr>
          <a:xfrm>
            <a:off x="1141425" y="400050"/>
            <a:ext cx="9906000" cy="814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solidFill>
                  <a:schemeClr val="dk2"/>
                </a:solidFill>
                <a:latin typeface="Times New Roman" panose="02020603050405020304"/>
                <a:ea typeface="Times New Roman" panose="02020603050405020304"/>
                <a:cs typeface="Times New Roman" panose="02020603050405020304"/>
                <a:sym typeface="Times New Roman" panose="02020603050405020304"/>
              </a:rPr>
              <a:t>ARDUINO UNO</a:t>
            </a:r>
            <a:endParaRPr b="1">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1" name="Google Shape;261;p23"/>
          <p:cNvSpPr txBox="1">
            <a:spLocks noGrp="1"/>
          </p:cNvSpPr>
          <p:nvPr>
            <p:ph type="body" idx="1"/>
          </p:nvPr>
        </p:nvSpPr>
        <p:spPr>
          <a:xfrm>
            <a:off x="1141400" y="1214546"/>
            <a:ext cx="9906000" cy="4576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Arduino Uno is a 8-bit micrcontroller board</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based on the ATmega328P. It has 14 digit input/</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output pins (of which 6 can be used as PWM </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outputs), 6 analog inputs, 16 MHz quartz crystal,</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a USB connection, a power jack, an ICSP (In </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rgbClr val="000000"/>
                </a:solidFill>
                <a:latin typeface="Times New Roman" panose="02020603050405020304"/>
                <a:ea typeface="Times New Roman" panose="02020603050405020304"/>
                <a:cs typeface="Times New Roman" panose="02020603050405020304"/>
                <a:sym typeface="Times New Roman" panose="02020603050405020304"/>
              </a:rPr>
              <a:t>circuit serial programmer) header and a reset button.</a:t>
            </a:r>
            <a:endParaRPr>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62" name="Google Shape;262;p23"/>
          <p:cNvPicPr preferRelativeResize="0"/>
          <p:nvPr/>
        </p:nvPicPr>
        <p:blipFill rotWithShape="1">
          <a:blip r:embed="rId1"/>
          <a:srcRect l="-3721" t="-8200" r="7065" b="8200"/>
          <a:stretch>
            <a:fillRect/>
          </a:stretch>
        </p:blipFill>
        <p:spPr>
          <a:xfrm>
            <a:off x="7231800" y="286275"/>
            <a:ext cx="4225275" cy="3511052"/>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txBox="1">
            <a:spLocks noGrp="1"/>
          </p:cNvSpPr>
          <p:nvPr>
            <p:ph type="title"/>
          </p:nvPr>
        </p:nvSpPr>
        <p:spPr>
          <a:xfrm>
            <a:off x="1141425" y="406275"/>
            <a:ext cx="9906000" cy="926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panose="020B0604020202020204"/>
              <a:buNone/>
            </a:pPr>
            <a:r>
              <a:rPr lang="en-US" b="1">
                <a:solidFill>
                  <a:schemeClr val="dk2"/>
                </a:solidFill>
                <a:latin typeface="Times New Roman" panose="02020603050405020304"/>
                <a:ea typeface="Times New Roman" panose="02020603050405020304"/>
                <a:cs typeface="Times New Roman" panose="02020603050405020304"/>
                <a:sym typeface="Times New Roman" panose="02020603050405020304"/>
              </a:rPr>
              <a:t>HC 05 Bluetooth Module</a:t>
            </a:r>
            <a:endParaRPr lang="en-US" b="1">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8" name="Google Shape;268;p24"/>
          <p:cNvSpPr txBox="1">
            <a:spLocks noGrp="1"/>
          </p:cNvSpPr>
          <p:nvPr>
            <p:ph type="body" idx="1"/>
          </p:nvPr>
        </p:nvSpPr>
        <p:spPr>
          <a:xfrm>
            <a:off x="1141400" y="1511348"/>
            <a:ext cx="9906000" cy="4279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HC-05 module is an easy to use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Bluetooth SPP (Serial Port Protocol)</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module, designed for transparent wireless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serial connection setup. HC-05 module has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 6 pins i.e ENABLE, VCC, GND, STATE, TXD &amp; RXD.</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69" name="Google Shape;269;p24"/>
          <p:cNvPicPr preferRelativeResize="0"/>
          <p:nvPr/>
        </p:nvPicPr>
        <p:blipFill rotWithShape="1">
          <a:blip r:embed="rId1"/>
          <a:srcRect l="-18483" t="14703" r="5781" b="16525"/>
          <a:stretch>
            <a:fillRect/>
          </a:stretch>
        </p:blipFill>
        <p:spPr>
          <a:xfrm>
            <a:off x="5761300" y="1007575"/>
            <a:ext cx="5695775" cy="2583926"/>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5"/>
          <p:cNvSpPr txBox="1">
            <a:spLocks noGrp="1"/>
          </p:cNvSpPr>
          <p:nvPr>
            <p:ph type="title"/>
          </p:nvPr>
        </p:nvSpPr>
        <p:spPr>
          <a:xfrm>
            <a:off x="1141425" y="373775"/>
            <a:ext cx="9906000" cy="123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panose="020B0604020202020204"/>
              <a:buNone/>
            </a:pPr>
            <a:r>
              <a:rPr lang="en-US" b="1">
                <a:solidFill>
                  <a:schemeClr val="dk2"/>
                </a:solidFill>
                <a:latin typeface="Times New Roman" panose="02020603050405020304"/>
                <a:ea typeface="Times New Roman" panose="02020603050405020304"/>
                <a:cs typeface="Times New Roman" panose="02020603050405020304"/>
                <a:sym typeface="Times New Roman" panose="02020603050405020304"/>
              </a:rPr>
              <a:t>RELAY MODULE</a:t>
            </a:r>
            <a:endParaRPr lang="en-US" b="1">
              <a:solidFill>
                <a:schemeClr val="dk2"/>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75" name="Google Shape;275;p25"/>
          <p:cNvSpPr txBox="1">
            <a:spLocks noGrp="1"/>
          </p:cNvSpPr>
          <p:nvPr>
            <p:ph type="body" idx="1"/>
          </p:nvPr>
        </p:nvSpPr>
        <p:spPr>
          <a:xfrm>
            <a:off x="1141450" y="1478850"/>
            <a:ext cx="9906000" cy="4312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A Relay is actually a switch which</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is electrically operated by an electro-</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magnet. The electromagnet is activated</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with a low voltage, for example 5 volts</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from a microcontroller and it pulls a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contact to make or break a high voltage</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000"/>
              </a:spcBef>
              <a:spcAft>
                <a:spcPts val="0"/>
              </a:spcAft>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circuit.</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76" name="Google Shape;276;p25"/>
          <p:cNvPicPr preferRelativeResize="0"/>
          <p:nvPr/>
        </p:nvPicPr>
        <p:blipFill rotWithShape="1">
          <a:blip r:embed="rId1"/>
          <a:srcRect l="-12327" t="-16090" r="4754" b="7371"/>
          <a:stretch>
            <a:fillRect/>
          </a:stretch>
        </p:blipFill>
        <p:spPr>
          <a:xfrm>
            <a:off x="5854425" y="633800"/>
            <a:ext cx="5510298" cy="4699523"/>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body" idx="1"/>
          </p:nvPr>
        </p:nvSpPr>
        <p:spPr>
          <a:xfrm>
            <a:off x="1141412" y="474785"/>
            <a:ext cx="9905999" cy="5316416"/>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rgbClr val="255172"/>
              </a:buClr>
              <a:buSzPts val="4000"/>
              <a:buNone/>
            </a:pPr>
            <a:r>
              <a:rPr lang="en-US" sz="3200" b="1">
                <a:solidFill>
                  <a:srgbClr val="255172"/>
                </a:solidFill>
                <a:latin typeface="Times New Roman" panose="02020603050405020304"/>
                <a:ea typeface="Times New Roman" panose="02020603050405020304"/>
                <a:cs typeface="Times New Roman" panose="02020603050405020304"/>
                <a:sym typeface="Times New Roman" panose="02020603050405020304"/>
              </a:rPr>
              <a:t>DESIGN AND IMPLEMENTATION</a:t>
            </a:r>
            <a:endParaRPr lang="en-US" sz="3200" b="1">
              <a:solidFill>
                <a:srgbClr val="255172"/>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20000"/>
              </a:lnSpc>
              <a:spcBef>
                <a:spcPts val="1000"/>
              </a:spcBef>
              <a:spcAft>
                <a:spcPts val="0"/>
              </a:spcAft>
              <a:buClr>
                <a:schemeClr val="dk1"/>
              </a:buClr>
              <a:buSzPts val="3000"/>
              <a:buNone/>
            </a:pPr>
            <a:r>
              <a:rPr lang="en-US" sz="3200">
                <a:solidFill>
                  <a:schemeClr val="tx1"/>
                </a:solidFill>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rPr>
              <a:t>CIRCUIT DIAGRAM</a:t>
            </a:r>
            <a:endParaRPr lang="en-US" sz="3200">
              <a:solidFill>
                <a:schemeClr val="tx1"/>
              </a:solidFill>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82" name="Google Shape;282;p26"/>
          <p:cNvPicPr preferRelativeResize="0"/>
          <p:nvPr/>
        </p:nvPicPr>
        <p:blipFill rotWithShape="1">
          <a:blip r:embed="rId1"/>
          <a:srcRect/>
          <a:stretch>
            <a:fillRect/>
          </a:stretch>
        </p:blipFill>
        <p:spPr>
          <a:xfrm>
            <a:off x="3237230" y="1924685"/>
            <a:ext cx="5718175" cy="431546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3" name="Title 2"/>
          <p:cNvSpPr>
            <a:spLocks noGrp="1"/>
          </p:cNvSpPr>
          <p:nvPr>
            <p:ph type="title"/>
          </p:nvPr>
        </p:nvSpPr>
        <p:spPr>
          <a:xfrm>
            <a:off x="1141730" y="609600"/>
            <a:ext cx="5934710" cy="1110615"/>
          </a:xfrm>
        </p:spPr>
        <p:txBody>
          <a:bodyPr/>
          <a:p>
            <a:r>
              <a:rPr lang="en-IN" altLang="en-US">
                <a:solidFill>
                  <a:schemeClr val="tx1"/>
                </a:solidFill>
                <a:effectLst>
                  <a:outerShdw blurRad="38100" dist="19050" dir="2700000" algn="tl" rotWithShape="0">
                    <a:schemeClr val="dk1">
                      <a:alpha val="40000"/>
                    </a:schemeClr>
                  </a:outerShdw>
                </a:effectLst>
              </a:rPr>
              <a:t>MODEL DIAGRAM</a:t>
            </a:r>
            <a:endParaRPr lang="en-IN" altLang="en-US">
              <a:solidFill>
                <a:schemeClr val="tx1"/>
              </a:solidFill>
              <a:effectLst>
                <a:outerShdw blurRad="38100" dist="19050" dir="2700000" algn="tl" rotWithShape="0">
                  <a:schemeClr val="dk1">
                    <a:alpha val="40000"/>
                  </a:schemeClr>
                </a:outerShdw>
              </a:effectLst>
            </a:endParaRPr>
          </a:p>
        </p:txBody>
      </p:sp>
      <p:sp>
        <p:nvSpPr>
          <p:cNvPr id="289" name="Google Shape;289;p27"/>
          <p:cNvSpPr/>
          <p:nvPr/>
        </p:nvSpPr>
        <p:spPr>
          <a:xfrm>
            <a:off x="1538605" y="255905"/>
            <a:ext cx="9251950" cy="77978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i="0" u="none" strike="noStrike" cap="none">
                <a:solidFill>
                  <a:srgbClr val="255172"/>
                </a:solidFill>
                <a:latin typeface="Times New Roman" panose="02020603050405020304"/>
                <a:ea typeface="Times New Roman" panose="02020603050405020304"/>
                <a:cs typeface="Times New Roman" panose="02020603050405020304"/>
                <a:sym typeface="Times New Roman" panose="02020603050405020304"/>
              </a:rPr>
              <a:t>DESI</a:t>
            </a:r>
            <a:r>
              <a:rPr lang="en-US" sz="3200" b="1">
                <a:solidFill>
                  <a:srgbClr val="255172"/>
                </a:solidFill>
                <a:latin typeface="Times New Roman" panose="02020603050405020304"/>
                <a:ea typeface="Times New Roman" panose="02020603050405020304"/>
                <a:cs typeface="Times New Roman" panose="02020603050405020304"/>
                <a:sym typeface="Times New Roman" panose="02020603050405020304"/>
              </a:rPr>
              <a:t>G</a:t>
            </a:r>
            <a:r>
              <a:rPr lang="en-US" sz="3200" b="1" i="0" u="none" strike="noStrike" cap="none">
                <a:solidFill>
                  <a:srgbClr val="255172"/>
                </a:solidFill>
                <a:latin typeface="Times New Roman" panose="02020603050405020304"/>
                <a:ea typeface="Times New Roman" panose="02020603050405020304"/>
                <a:cs typeface="Times New Roman" panose="02020603050405020304"/>
                <a:sym typeface="Times New Roman" panose="02020603050405020304"/>
              </a:rPr>
              <a:t>N AND IMPLEMENTATION</a:t>
            </a:r>
            <a:endParaRPr sz="3200" b="1" i="0" u="none" strike="noStrike" cap="none">
              <a:solidFill>
                <a:srgbClr val="255172"/>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Placeholder 1" descr="IMG_20210724_201224"/>
          <p:cNvPicPr>
            <a:picLocks noChangeAspect="1"/>
          </p:cNvPicPr>
          <p:nvPr>
            <p:ph type="pic" idx="2"/>
          </p:nvPr>
        </p:nvPicPr>
        <p:blipFill>
          <a:blip r:embed="rId1"/>
          <a:srcRect b="6733"/>
          <a:stretch>
            <a:fillRect/>
          </a:stretch>
        </p:blipFill>
        <p:spPr>
          <a:xfrm>
            <a:off x="3413125" y="1941830"/>
            <a:ext cx="5690235" cy="398462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4352</Words>
  <Application>WPS Presentation</Application>
  <PresentationFormat>Widescreen</PresentationFormat>
  <Paragraphs>98</Paragraphs>
  <Slides>16</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SimSun</vt:lpstr>
      <vt:lpstr>Wingdings</vt:lpstr>
      <vt:lpstr>Arial</vt:lpstr>
      <vt:lpstr>Twentieth Century</vt:lpstr>
      <vt:lpstr>Century</vt:lpstr>
      <vt:lpstr>Times New Roman</vt:lpstr>
      <vt:lpstr>Times New Roman</vt:lpstr>
      <vt:lpstr>Microsoft YaHei</vt:lpstr>
      <vt:lpstr>Arial Unicode MS</vt:lpstr>
      <vt:lpstr>Circuit</vt:lpstr>
      <vt:lpstr>HOME AUTOMATION ROBOTIZATION</vt:lpstr>
      <vt:lpstr> INTRODUCTION</vt:lpstr>
      <vt:lpstr>PROBLEM STATEMENT</vt:lpstr>
      <vt:lpstr>COMPONENTS</vt:lpstr>
      <vt:lpstr>ARDUINO UNO</vt:lpstr>
      <vt:lpstr>HC 05 Bluetooth Module</vt:lpstr>
      <vt:lpstr>RELAY MODULE</vt:lpstr>
      <vt:lpstr>PowerPoint 演示文稿</vt:lpstr>
      <vt:lpstr>MODEL DIAGRAM</vt:lpstr>
      <vt:lpstr>DESIGN AND IMPLEMENTATION </vt:lpstr>
      <vt:lpstr>SCREENSHOTS OF APPLICATION</vt:lpstr>
      <vt:lpstr>PowerPoint 演示文稿</vt:lpstr>
      <vt:lpstr>APPLICATIONS AND ADVANTAGES</vt:lpstr>
      <vt:lpstr>FUTURE ENHANCEMENTS</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lenovo</cp:lastModifiedBy>
  <cp:revision>9</cp:revision>
  <dcterms:created xsi:type="dcterms:W3CDTF">2021-07-24T15:21:00Z</dcterms:created>
  <dcterms:modified xsi:type="dcterms:W3CDTF">2021-07-26T04:08:06Z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